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A3_9845C6FF.xml" ContentType="application/vnd.ms-powerpoint.comments+xml"/>
  <Override PartName="/ppt/notesSlides/notesSlide6.xml" ContentType="application/vnd.openxmlformats-officedocument.presentationml.notesSlide+xml"/>
  <Override PartName="/ppt/comments/modernComment_287_4102639C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2BF_47E208DC.xml" ContentType="application/vnd.ms-powerpoint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2C2_221774AA.xml" ContentType="application/vnd.ms-powerpoint.comments+xml"/>
  <Override PartName="/ppt/notesSlides/notesSlide9.xml" ContentType="application/vnd.openxmlformats-officedocument.presentationml.notesSlide+xml"/>
  <Override PartName="/ppt/comments/modernComment_2C0_5CEA375A.xml" ContentType="application/vnd.ms-powerpoint.comments+xml"/>
  <Override PartName="/ppt/notesSlides/notesSlide10.xml" ContentType="application/vnd.openxmlformats-officedocument.presentationml.notesSlide+xml"/>
  <Override PartName="/ppt/comments/modernComment_29B_33457AB1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2A9_657308E2.xml" ContentType="application/vnd.ms-powerpoint.comments+xml"/>
  <Override PartName="/ppt/comments/modernComment_284_83F09915.xml" ContentType="application/vnd.ms-powerpoint.comments+xml"/>
  <Override PartName="/ppt/notesSlides/notesSlide13.xml" ContentType="application/vnd.openxmlformats-officedocument.presentationml.notesSlide+xml"/>
  <Override PartName="/ppt/comments/modernComment_299_D6740B4E.xml" ContentType="application/vnd.ms-powerpoint.comments+xml"/>
  <Override PartName="/ppt/comments/modernComment_2BD_378F1118.xml" ContentType="application/vnd.ms-powerpoint.comments+xml"/>
  <Override PartName="/ppt/comments/modernComment_2B7_D51B15B0.xml" ContentType="application/vnd.ms-powerpoint.comments+xml"/>
  <Override PartName="/ppt/notesSlides/notesSlide14.xml" ContentType="application/vnd.openxmlformats-officedocument.presentationml.notesSlide+xml"/>
  <Override PartName="/ppt/comments/modernComment_293_4214A190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426" r:id="rId5"/>
    <p:sldId id="452" r:id="rId6"/>
    <p:sldId id="664" r:id="rId7"/>
    <p:sldId id="652" r:id="rId8"/>
    <p:sldId id="648" r:id="rId9"/>
    <p:sldId id="649" r:id="rId10"/>
    <p:sldId id="650" r:id="rId11"/>
    <p:sldId id="675" r:id="rId12"/>
    <p:sldId id="647" r:id="rId13"/>
    <p:sldId id="703" r:id="rId14"/>
    <p:sldId id="705" r:id="rId15"/>
    <p:sldId id="706" r:id="rId16"/>
    <p:sldId id="704" r:id="rId17"/>
    <p:sldId id="667" r:id="rId18"/>
    <p:sldId id="653" r:id="rId19"/>
    <p:sldId id="702" r:id="rId20"/>
    <p:sldId id="680" r:id="rId21"/>
    <p:sldId id="696" r:id="rId22"/>
    <p:sldId id="678" r:id="rId23"/>
    <p:sldId id="681" r:id="rId24"/>
    <p:sldId id="682" r:id="rId25"/>
    <p:sldId id="683" r:id="rId26"/>
    <p:sldId id="700" r:id="rId27"/>
    <p:sldId id="644" r:id="rId28"/>
    <p:sldId id="686" r:id="rId29"/>
    <p:sldId id="665" r:id="rId30"/>
    <p:sldId id="701" r:id="rId31"/>
    <p:sldId id="695" r:id="rId32"/>
    <p:sldId id="659" r:id="rId33"/>
    <p:sldId id="668" r:id="rId34"/>
    <p:sldId id="481" r:id="rId35"/>
    <p:sldId id="401" r:id="rId36"/>
    <p:sldId id="512" r:id="rId37"/>
    <p:sldId id="691" r:id="rId38"/>
    <p:sldId id="621" r:id="rId39"/>
    <p:sldId id="687" r:id="rId40"/>
    <p:sldId id="688" r:id="rId41"/>
    <p:sldId id="689" r:id="rId42"/>
    <p:sldId id="690" r:id="rId43"/>
    <p:sldId id="698" r:id="rId44"/>
    <p:sldId id="6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59F143-F765-C7D3-F6C5-D58300175BF7}" name="Adam Higgins" initials="AH" userId="S::adam.higgins@wright-pierce.com::4f113bbf-a160-4c33-97da-26298f8865b4" providerId="AD"/>
  <p188:author id="{A96A51A2-ABD4-5367-FB63-22CA88AF6DB6}" name="Diego Novoa" initials="DN" userId="S::diego.novoa@wright-pierce.com::ef083820-adb3-44d0-ba8a-dfb1b392d5d9" providerId="AD"/>
  <p188:author id="{B8DED7A4-D722-D145-9A74-39D4D0540550}" name="Kevin Olson" initials="KO" userId="S::kevin.olson@wright-pierce.com::44bdfba6-ad65-4499-84fd-04d8d1a71d7f" providerId="AD"/>
  <p188:author id="{A490FEE8-7AEF-E654-2DCF-2C71D86BA5F8}" name="Julia Censullo" initials="JC" userId="S::julia.censullo@wright-pierce.com::08da0788-09ef-4b8a-85b7-1d10c11d80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D64B"/>
    <a:srgbClr val="FAA12A"/>
    <a:srgbClr val="00A3E0"/>
    <a:srgbClr val="004976"/>
    <a:srgbClr val="469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82915" autoAdjust="0"/>
  </p:normalViewPr>
  <p:slideViewPr>
    <p:cSldViewPr snapToGrid="0">
      <p:cViewPr varScale="1">
        <p:scale>
          <a:sx n="71" d="100"/>
          <a:sy n="71" d="100"/>
        </p:scale>
        <p:origin x="11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Olson" userId="44bdfba6-ad65-4499-84fd-04d8d1a71d7f" providerId="ADAL" clId="{DCEB83BA-9AFA-4039-AC7E-A4B23DCC27CB}"/>
    <pc:docChg chg="undo custSel addSld delSld modSld sldOrd">
      <pc:chgData name="Kevin Olson" userId="44bdfba6-ad65-4499-84fd-04d8d1a71d7f" providerId="ADAL" clId="{DCEB83BA-9AFA-4039-AC7E-A4B23DCC27CB}" dt="2024-02-19T16:19:50.344" v="2408"/>
      <pc:docMkLst>
        <pc:docMk/>
      </pc:docMkLst>
      <pc:sldChg chg="del">
        <pc:chgData name="Kevin Olson" userId="44bdfba6-ad65-4499-84fd-04d8d1a71d7f" providerId="ADAL" clId="{DCEB83BA-9AFA-4039-AC7E-A4B23DCC27CB}" dt="2024-02-15T19:16:43.559" v="532" actId="2696"/>
        <pc:sldMkLst>
          <pc:docMk/>
          <pc:sldMk cId="1425995217" sldId="312"/>
        </pc:sldMkLst>
      </pc:sldChg>
      <pc:sldChg chg="ord">
        <pc:chgData name="Kevin Olson" userId="44bdfba6-ad65-4499-84fd-04d8d1a71d7f" providerId="ADAL" clId="{DCEB83BA-9AFA-4039-AC7E-A4B23DCC27CB}" dt="2024-02-18T22:34:35.621" v="2238" actId="20578"/>
        <pc:sldMkLst>
          <pc:docMk/>
          <pc:sldMk cId="233708090" sldId="401"/>
        </pc:sldMkLst>
      </pc:sldChg>
      <pc:sldChg chg="modSp mod">
        <pc:chgData name="Kevin Olson" userId="44bdfba6-ad65-4499-84fd-04d8d1a71d7f" providerId="ADAL" clId="{DCEB83BA-9AFA-4039-AC7E-A4B23DCC27CB}" dt="2024-02-15T20:46:27.483" v="999" actId="20577"/>
        <pc:sldMkLst>
          <pc:docMk/>
          <pc:sldMk cId="2731725668" sldId="426"/>
        </pc:sldMkLst>
        <pc:spChg chg="mod">
          <ac:chgData name="Kevin Olson" userId="44bdfba6-ad65-4499-84fd-04d8d1a71d7f" providerId="ADAL" clId="{DCEB83BA-9AFA-4039-AC7E-A4B23DCC27CB}" dt="2024-02-15T18:57:54.712" v="229" actId="20577"/>
          <ac:spMkLst>
            <pc:docMk/>
            <pc:sldMk cId="2731725668" sldId="426"/>
            <ac:spMk id="2" creationId="{53B84C74-721A-4CCE-A354-D9428E059C33}"/>
          </ac:spMkLst>
        </pc:spChg>
        <pc:spChg chg="mod">
          <ac:chgData name="Kevin Olson" userId="44bdfba6-ad65-4499-84fd-04d8d1a71d7f" providerId="ADAL" clId="{DCEB83BA-9AFA-4039-AC7E-A4B23DCC27CB}" dt="2024-02-15T20:46:27.483" v="999" actId="20577"/>
          <ac:spMkLst>
            <pc:docMk/>
            <pc:sldMk cId="2731725668" sldId="426"/>
            <ac:spMk id="3" creationId="{C995FA1D-D61B-4C15-80A3-4E41E67B9293}"/>
          </ac:spMkLst>
        </pc:spChg>
        <pc:spChg chg="mod">
          <ac:chgData name="Kevin Olson" userId="44bdfba6-ad65-4499-84fd-04d8d1a71d7f" providerId="ADAL" clId="{DCEB83BA-9AFA-4039-AC7E-A4B23DCC27CB}" dt="2024-02-15T17:30:51.338" v="80" actId="20577"/>
          <ac:spMkLst>
            <pc:docMk/>
            <pc:sldMk cId="2731725668" sldId="426"/>
            <ac:spMk id="6" creationId="{59DA45D7-C659-45E1-AE81-D69BCECBD57B}"/>
          </ac:spMkLst>
        </pc:spChg>
      </pc:sldChg>
      <pc:sldChg chg="del">
        <pc:chgData name="Kevin Olson" userId="44bdfba6-ad65-4499-84fd-04d8d1a71d7f" providerId="ADAL" clId="{DCEB83BA-9AFA-4039-AC7E-A4B23DCC27CB}" dt="2024-02-15T20:59:29.891" v="1063" actId="2696"/>
        <pc:sldMkLst>
          <pc:docMk/>
          <pc:sldMk cId="1030244103" sldId="437"/>
        </pc:sldMkLst>
      </pc:sldChg>
      <pc:sldChg chg="del">
        <pc:chgData name="Kevin Olson" userId="44bdfba6-ad65-4499-84fd-04d8d1a71d7f" providerId="ADAL" clId="{DCEB83BA-9AFA-4039-AC7E-A4B23DCC27CB}" dt="2024-02-15T20:59:24.504" v="1062" actId="2696"/>
        <pc:sldMkLst>
          <pc:docMk/>
          <pc:sldMk cId="4278243182" sldId="438"/>
        </pc:sldMkLst>
      </pc:sldChg>
      <pc:sldChg chg="del">
        <pc:chgData name="Kevin Olson" userId="44bdfba6-ad65-4499-84fd-04d8d1a71d7f" providerId="ADAL" clId="{DCEB83BA-9AFA-4039-AC7E-A4B23DCC27CB}" dt="2024-02-15T19:13:23.028" v="521" actId="2696"/>
        <pc:sldMkLst>
          <pc:docMk/>
          <pc:sldMk cId="1686167269" sldId="442"/>
        </pc:sldMkLst>
      </pc:sldChg>
      <pc:sldChg chg="modSp mod">
        <pc:chgData name="Kevin Olson" userId="44bdfba6-ad65-4499-84fd-04d8d1a71d7f" providerId="ADAL" clId="{DCEB83BA-9AFA-4039-AC7E-A4B23DCC27CB}" dt="2024-02-15T19:27:10.722" v="568" actId="20577"/>
        <pc:sldMkLst>
          <pc:docMk/>
          <pc:sldMk cId="2767179096" sldId="452"/>
        </pc:sldMkLst>
        <pc:spChg chg="mod">
          <ac:chgData name="Kevin Olson" userId="44bdfba6-ad65-4499-84fd-04d8d1a71d7f" providerId="ADAL" clId="{DCEB83BA-9AFA-4039-AC7E-A4B23DCC27CB}" dt="2024-02-15T19:27:10.722" v="568" actId="20577"/>
          <ac:spMkLst>
            <pc:docMk/>
            <pc:sldMk cId="2767179096" sldId="452"/>
            <ac:spMk id="3" creationId="{BE9E9A9B-36AA-4E61-A450-7E93103E96EB}"/>
          </ac:spMkLst>
        </pc:spChg>
      </pc:sldChg>
      <pc:sldChg chg="del">
        <pc:chgData name="Kevin Olson" userId="44bdfba6-ad65-4499-84fd-04d8d1a71d7f" providerId="ADAL" clId="{DCEB83BA-9AFA-4039-AC7E-A4B23DCC27CB}" dt="2024-02-15T19:27:52.590" v="571" actId="2696"/>
        <pc:sldMkLst>
          <pc:docMk/>
          <pc:sldMk cId="2860729636" sldId="462"/>
        </pc:sldMkLst>
      </pc:sldChg>
      <pc:sldChg chg="del">
        <pc:chgData name="Kevin Olson" userId="44bdfba6-ad65-4499-84fd-04d8d1a71d7f" providerId="ADAL" clId="{DCEB83BA-9AFA-4039-AC7E-A4B23DCC27CB}" dt="2024-02-15T20:53:32.688" v="1060" actId="2696"/>
        <pc:sldMkLst>
          <pc:docMk/>
          <pc:sldMk cId="4222241644" sldId="478"/>
        </pc:sldMkLst>
      </pc:sldChg>
      <pc:sldChg chg="ord">
        <pc:chgData name="Kevin Olson" userId="44bdfba6-ad65-4499-84fd-04d8d1a71d7f" providerId="ADAL" clId="{DCEB83BA-9AFA-4039-AC7E-A4B23DCC27CB}" dt="2024-02-18T22:34:36.261" v="2239" actId="20578"/>
        <pc:sldMkLst>
          <pc:docMk/>
          <pc:sldMk cId="712202103" sldId="481"/>
        </pc:sldMkLst>
      </pc:sldChg>
      <pc:sldChg chg="del">
        <pc:chgData name="Kevin Olson" userId="44bdfba6-ad65-4499-84fd-04d8d1a71d7f" providerId="ADAL" clId="{DCEB83BA-9AFA-4039-AC7E-A4B23DCC27CB}" dt="2024-02-15T20:59:50.724" v="1066" actId="2696"/>
        <pc:sldMkLst>
          <pc:docMk/>
          <pc:sldMk cId="3956913135" sldId="494"/>
        </pc:sldMkLst>
      </pc:sldChg>
      <pc:sldChg chg="del">
        <pc:chgData name="Kevin Olson" userId="44bdfba6-ad65-4499-84fd-04d8d1a71d7f" providerId="ADAL" clId="{DCEB83BA-9AFA-4039-AC7E-A4B23DCC27CB}" dt="2024-02-15T19:12:12.560" v="517" actId="2696"/>
        <pc:sldMkLst>
          <pc:docMk/>
          <pc:sldMk cId="183856245" sldId="511"/>
        </pc:sldMkLst>
      </pc:sldChg>
      <pc:sldChg chg="ord">
        <pc:chgData name="Kevin Olson" userId="44bdfba6-ad65-4499-84fd-04d8d1a71d7f" providerId="ADAL" clId="{DCEB83BA-9AFA-4039-AC7E-A4B23DCC27CB}" dt="2024-02-15T19:27:37.125" v="570"/>
        <pc:sldMkLst>
          <pc:docMk/>
          <pc:sldMk cId="3015084293" sldId="512"/>
        </pc:sldMkLst>
      </pc:sldChg>
      <pc:sldChg chg="del">
        <pc:chgData name="Kevin Olson" userId="44bdfba6-ad65-4499-84fd-04d8d1a71d7f" providerId="ADAL" clId="{DCEB83BA-9AFA-4039-AC7E-A4B23DCC27CB}" dt="2024-02-15T20:53:27.032" v="1059" actId="2696"/>
        <pc:sldMkLst>
          <pc:docMk/>
          <pc:sldMk cId="1837801301" sldId="532"/>
        </pc:sldMkLst>
      </pc:sldChg>
      <pc:sldChg chg="del">
        <pc:chgData name="Kevin Olson" userId="44bdfba6-ad65-4499-84fd-04d8d1a71d7f" providerId="ADAL" clId="{DCEB83BA-9AFA-4039-AC7E-A4B23DCC27CB}" dt="2024-02-15T19:12:56.729" v="520" actId="2696"/>
        <pc:sldMkLst>
          <pc:docMk/>
          <pc:sldMk cId="1695860871" sldId="615"/>
        </pc:sldMkLst>
      </pc:sldChg>
      <pc:sldChg chg="ord">
        <pc:chgData name="Kevin Olson" userId="44bdfba6-ad65-4499-84fd-04d8d1a71d7f" providerId="ADAL" clId="{DCEB83BA-9AFA-4039-AC7E-A4B23DCC27CB}" dt="2024-02-15T20:49:37.778" v="1056"/>
        <pc:sldMkLst>
          <pc:docMk/>
          <pc:sldMk cId="902453622" sldId="621"/>
        </pc:sldMkLst>
      </pc:sldChg>
      <pc:sldChg chg="modSp del mod ord">
        <pc:chgData name="Kevin Olson" userId="44bdfba6-ad65-4499-84fd-04d8d1a71d7f" providerId="ADAL" clId="{DCEB83BA-9AFA-4039-AC7E-A4B23DCC27CB}" dt="2024-02-15T19:16:08.113" v="527" actId="2696"/>
        <pc:sldMkLst>
          <pc:docMk/>
          <pc:sldMk cId="565642004" sldId="636"/>
        </pc:sldMkLst>
        <pc:picChg chg="mod">
          <ac:chgData name="Kevin Olson" userId="44bdfba6-ad65-4499-84fd-04d8d1a71d7f" providerId="ADAL" clId="{DCEB83BA-9AFA-4039-AC7E-A4B23DCC27CB}" dt="2024-02-15T19:14:34.339" v="523" actId="1076"/>
          <ac:picMkLst>
            <pc:docMk/>
            <pc:sldMk cId="565642004" sldId="636"/>
            <ac:picMk id="7" creationId="{B2B62670-8628-E625-5D19-A9CF4B23A0A6}"/>
          </ac:picMkLst>
        </pc:picChg>
      </pc:sldChg>
      <pc:sldChg chg="del">
        <pc:chgData name="Kevin Olson" userId="44bdfba6-ad65-4499-84fd-04d8d1a71d7f" providerId="ADAL" clId="{DCEB83BA-9AFA-4039-AC7E-A4B23DCC27CB}" dt="2024-02-15T19:12:20.783" v="519" actId="2696"/>
        <pc:sldMkLst>
          <pc:docMk/>
          <pc:sldMk cId="2282962896" sldId="643"/>
        </pc:sldMkLst>
      </pc:sldChg>
      <pc:sldChg chg="addCm">
        <pc:chgData name="Kevin Olson" userId="44bdfba6-ad65-4499-84fd-04d8d1a71d7f" providerId="ADAL" clId="{DCEB83BA-9AFA-4039-AC7E-A4B23DCC27CB}" dt="2024-02-19T16:19:50.344" v="2408"/>
        <pc:sldMkLst>
          <pc:docMk/>
          <pc:sldMk cId="2213583125" sldId="6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evin Olson" userId="44bdfba6-ad65-4499-84fd-04d8d1a71d7f" providerId="ADAL" clId="{DCEB83BA-9AFA-4039-AC7E-A4B23DCC27CB}" dt="2024-02-19T16:19:50.344" v="2408"/>
              <pc2:cmMkLst xmlns:pc2="http://schemas.microsoft.com/office/powerpoint/2019/9/main/command">
                <pc:docMk/>
                <pc:sldMk cId="2213583125" sldId="644"/>
                <pc2:cmMk id="{73C0BDD3-D92C-47A5-B2C1-C9BBE23A536F}"/>
              </pc2:cmMkLst>
            </pc226:cmChg>
          </p:ext>
        </pc:extLst>
      </pc:sldChg>
      <pc:sldChg chg="del">
        <pc:chgData name="Kevin Olson" userId="44bdfba6-ad65-4499-84fd-04d8d1a71d7f" providerId="ADAL" clId="{DCEB83BA-9AFA-4039-AC7E-A4B23DCC27CB}" dt="2024-02-15T19:15:33.591" v="524" actId="2696"/>
        <pc:sldMkLst>
          <pc:docMk/>
          <pc:sldMk cId="2475748294" sldId="645"/>
        </pc:sldMkLst>
      </pc:sldChg>
      <pc:sldChg chg="modSp mod ord">
        <pc:chgData name="Kevin Olson" userId="44bdfba6-ad65-4499-84fd-04d8d1a71d7f" providerId="ADAL" clId="{DCEB83BA-9AFA-4039-AC7E-A4B23DCC27CB}" dt="2024-02-16T19:25:36.078" v="1679" actId="5793"/>
        <pc:sldMkLst>
          <pc:docMk/>
          <pc:sldMk cId="1090675612" sldId="647"/>
        </pc:sldMkLst>
        <pc:spChg chg="mod">
          <ac:chgData name="Kevin Olson" userId="44bdfba6-ad65-4499-84fd-04d8d1a71d7f" providerId="ADAL" clId="{DCEB83BA-9AFA-4039-AC7E-A4B23DCC27CB}" dt="2024-02-16T19:25:36.078" v="1679" actId="5793"/>
          <ac:spMkLst>
            <pc:docMk/>
            <pc:sldMk cId="1090675612" sldId="647"/>
            <ac:spMk id="10" creationId="{73A209C2-9FF0-4079-8857-B9B3F28F260B}"/>
          </ac:spMkLst>
        </pc:spChg>
      </pc:sldChg>
      <pc:sldChg chg="modSp mod ord">
        <pc:chgData name="Kevin Olson" userId="44bdfba6-ad65-4499-84fd-04d8d1a71d7f" providerId="ADAL" clId="{DCEB83BA-9AFA-4039-AC7E-A4B23DCC27CB}" dt="2024-02-16T19:55:59.129" v="2072" actId="20577"/>
        <pc:sldMkLst>
          <pc:docMk/>
          <pc:sldMk cId="4232127049" sldId="648"/>
        </pc:sldMkLst>
        <pc:spChg chg="mod">
          <ac:chgData name="Kevin Olson" userId="44bdfba6-ad65-4499-84fd-04d8d1a71d7f" providerId="ADAL" clId="{DCEB83BA-9AFA-4039-AC7E-A4B23DCC27CB}" dt="2024-02-16T19:55:59.129" v="2072" actId="20577"/>
          <ac:spMkLst>
            <pc:docMk/>
            <pc:sldMk cId="4232127049" sldId="648"/>
            <ac:spMk id="10" creationId="{73A209C2-9FF0-4079-8857-B9B3F28F260B}"/>
          </ac:spMkLst>
        </pc:spChg>
      </pc:sldChg>
      <pc:sldChg chg="modSp mod ord">
        <pc:chgData name="Kevin Olson" userId="44bdfba6-ad65-4499-84fd-04d8d1a71d7f" providerId="ADAL" clId="{DCEB83BA-9AFA-4039-AC7E-A4B23DCC27CB}" dt="2024-02-16T19:56:08.262" v="2081" actId="20577"/>
        <pc:sldMkLst>
          <pc:docMk/>
          <pc:sldMk cId="4068284828" sldId="649"/>
        </pc:sldMkLst>
        <pc:spChg chg="mod">
          <ac:chgData name="Kevin Olson" userId="44bdfba6-ad65-4499-84fd-04d8d1a71d7f" providerId="ADAL" clId="{DCEB83BA-9AFA-4039-AC7E-A4B23DCC27CB}" dt="2024-02-16T19:56:08.262" v="2081" actId="20577"/>
          <ac:spMkLst>
            <pc:docMk/>
            <pc:sldMk cId="4068284828" sldId="649"/>
            <ac:spMk id="10" creationId="{73A209C2-9FF0-4079-8857-B9B3F28F260B}"/>
          </ac:spMkLst>
        </pc:spChg>
      </pc:sldChg>
      <pc:sldChg chg="modSp mod ord">
        <pc:chgData name="Kevin Olson" userId="44bdfba6-ad65-4499-84fd-04d8d1a71d7f" providerId="ADAL" clId="{DCEB83BA-9AFA-4039-AC7E-A4B23DCC27CB}" dt="2024-02-16T19:56:27.179" v="2140" actId="6549"/>
        <pc:sldMkLst>
          <pc:docMk/>
          <pc:sldMk cId="2644098966" sldId="650"/>
        </pc:sldMkLst>
        <pc:spChg chg="mod">
          <ac:chgData name="Kevin Olson" userId="44bdfba6-ad65-4499-84fd-04d8d1a71d7f" providerId="ADAL" clId="{DCEB83BA-9AFA-4039-AC7E-A4B23DCC27CB}" dt="2024-02-16T19:56:27.179" v="2140" actId="6549"/>
          <ac:spMkLst>
            <pc:docMk/>
            <pc:sldMk cId="2644098966" sldId="650"/>
            <ac:spMk id="10" creationId="{73A209C2-9FF0-4079-8857-B9B3F28F260B}"/>
          </ac:spMkLst>
        </pc:spChg>
      </pc:sldChg>
      <pc:sldChg chg="modSp mod ord">
        <pc:chgData name="Kevin Olson" userId="44bdfba6-ad65-4499-84fd-04d8d1a71d7f" providerId="ADAL" clId="{DCEB83BA-9AFA-4039-AC7E-A4B23DCC27CB}" dt="2024-02-16T19:11:04.729" v="1612" actId="20577"/>
        <pc:sldMkLst>
          <pc:docMk/>
          <pc:sldMk cId="1152554957" sldId="652"/>
        </pc:sldMkLst>
        <pc:spChg chg="mod">
          <ac:chgData name="Kevin Olson" userId="44bdfba6-ad65-4499-84fd-04d8d1a71d7f" providerId="ADAL" clId="{DCEB83BA-9AFA-4039-AC7E-A4B23DCC27CB}" dt="2024-02-16T19:11:04.729" v="1612" actId="20577"/>
          <ac:spMkLst>
            <pc:docMk/>
            <pc:sldMk cId="1152554957" sldId="652"/>
            <ac:spMk id="4" creationId="{4E04ACC4-03CC-4441-9B5C-A8A1C1BDA1A4}"/>
          </ac:spMkLst>
        </pc:spChg>
      </pc:sldChg>
      <pc:sldChg chg="ord">
        <pc:chgData name="Kevin Olson" userId="44bdfba6-ad65-4499-84fd-04d8d1a71d7f" providerId="ADAL" clId="{DCEB83BA-9AFA-4039-AC7E-A4B23DCC27CB}" dt="2024-02-15T20:49:52.721" v="1058"/>
        <pc:sldMkLst>
          <pc:docMk/>
          <pc:sldMk cId="4030035873" sldId="653"/>
        </pc:sldMkLst>
      </pc:sldChg>
      <pc:sldChg chg="del">
        <pc:chgData name="Kevin Olson" userId="44bdfba6-ad65-4499-84fd-04d8d1a71d7f" providerId="ADAL" clId="{DCEB83BA-9AFA-4039-AC7E-A4B23DCC27CB}" dt="2024-02-15T21:05:53.103" v="1114" actId="2696"/>
        <pc:sldMkLst>
          <pc:docMk/>
          <pc:sldMk cId="834878069" sldId="654"/>
        </pc:sldMkLst>
      </pc:sldChg>
      <pc:sldChg chg="del">
        <pc:chgData name="Kevin Olson" userId="44bdfba6-ad65-4499-84fd-04d8d1a71d7f" providerId="ADAL" clId="{DCEB83BA-9AFA-4039-AC7E-A4B23DCC27CB}" dt="2024-02-15T20:59:56.546" v="1067" actId="2696"/>
        <pc:sldMkLst>
          <pc:docMk/>
          <pc:sldMk cId="3522262481" sldId="655"/>
        </pc:sldMkLst>
      </pc:sldChg>
      <pc:sldChg chg="del">
        <pc:chgData name="Kevin Olson" userId="44bdfba6-ad65-4499-84fd-04d8d1a71d7f" providerId="ADAL" clId="{DCEB83BA-9AFA-4039-AC7E-A4B23DCC27CB}" dt="2024-02-15T20:59:44.847" v="1065" actId="2696"/>
        <pc:sldMkLst>
          <pc:docMk/>
          <pc:sldMk cId="4264088770" sldId="658"/>
        </pc:sldMkLst>
      </pc:sldChg>
      <pc:sldChg chg="del">
        <pc:chgData name="Kevin Olson" userId="44bdfba6-ad65-4499-84fd-04d8d1a71d7f" providerId="ADAL" clId="{DCEB83BA-9AFA-4039-AC7E-A4B23DCC27CB}" dt="2024-02-15T19:32:06.934" v="587" actId="2696"/>
        <pc:sldMkLst>
          <pc:docMk/>
          <pc:sldMk cId="1846330906" sldId="662"/>
        </pc:sldMkLst>
      </pc:sldChg>
      <pc:sldChg chg="del">
        <pc:chgData name="Kevin Olson" userId="44bdfba6-ad65-4499-84fd-04d8d1a71d7f" providerId="ADAL" clId="{DCEB83BA-9AFA-4039-AC7E-A4B23DCC27CB}" dt="2024-02-15T19:32:03.016" v="586" actId="2696"/>
        <pc:sldMkLst>
          <pc:docMk/>
          <pc:sldMk cId="1774604978" sldId="663"/>
        </pc:sldMkLst>
      </pc:sldChg>
      <pc:sldChg chg="modSp mod ord">
        <pc:chgData name="Kevin Olson" userId="44bdfba6-ad65-4499-84fd-04d8d1a71d7f" providerId="ADAL" clId="{DCEB83BA-9AFA-4039-AC7E-A4B23DCC27CB}" dt="2024-02-16T19:10:40.170" v="1597" actId="20577"/>
        <pc:sldMkLst>
          <pc:docMk/>
          <pc:sldMk cId="770685549" sldId="664"/>
        </pc:sldMkLst>
        <pc:spChg chg="mod">
          <ac:chgData name="Kevin Olson" userId="44bdfba6-ad65-4499-84fd-04d8d1a71d7f" providerId="ADAL" clId="{DCEB83BA-9AFA-4039-AC7E-A4B23DCC27CB}" dt="2024-02-15T19:37:57.967" v="594" actId="14100"/>
          <ac:spMkLst>
            <pc:docMk/>
            <pc:sldMk cId="770685549" sldId="664"/>
            <ac:spMk id="8" creationId="{185F84B6-AEF1-4875-8DA8-0C9C4B472B3F}"/>
          </ac:spMkLst>
        </pc:spChg>
        <pc:spChg chg="mod">
          <ac:chgData name="Kevin Olson" userId="44bdfba6-ad65-4499-84fd-04d8d1a71d7f" providerId="ADAL" clId="{DCEB83BA-9AFA-4039-AC7E-A4B23DCC27CB}" dt="2024-02-16T19:10:40.170" v="1597" actId="20577"/>
          <ac:spMkLst>
            <pc:docMk/>
            <pc:sldMk cId="770685549" sldId="664"/>
            <ac:spMk id="17" creationId="{62536D2E-97E6-4B6B-87C7-F4D68D00B9AF}"/>
          </ac:spMkLst>
        </pc:spChg>
      </pc:sldChg>
      <pc:sldChg chg="modSp mod ord">
        <pc:chgData name="Kevin Olson" userId="44bdfba6-ad65-4499-84fd-04d8d1a71d7f" providerId="ADAL" clId="{DCEB83BA-9AFA-4039-AC7E-A4B23DCC27CB}" dt="2024-02-15T19:54:41.754" v="911" actId="20577"/>
        <pc:sldMkLst>
          <pc:docMk/>
          <pc:sldMk cId="3597929294" sldId="665"/>
        </pc:sldMkLst>
        <pc:spChg chg="mod">
          <ac:chgData name="Kevin Olson" userId="44bdfba6-ad65-4499-84fd-04d8d1a71d7f" providerId="ADAL" clId="{DCEB83BA-9AFA-4039-AC7E-A4B23DCC27CB}" dt="2024-02-15T19:54:41.754" v="911" actId="20577"/>
          <ac:spMkLst>
            <pc:docMk/>
            <pc:sldMk cId="3597929294" sldId="665"/>
            <ac:spMk id="10" creationId="{73A209C2-9FF0-4079-8857-B9B3F28F260B}"/>
          </ac:spMkLst>
        </pc:spChg>
      </pc:sldChg>
      <pc:sldChg chg="modSp mod">
        <pc:chgData name="Kevin Olson" userId="44bdfba6-ad65-4499-84fd-04d8d1a71d7f" providerId="ADAL" clId="{DCEB83BA-9AFA-4039-AC7E-A4B23DCC27CB}" dt="2024-02-15T20:48:25.745" v="1054" actId="20577"/>
        <pc:sldMkLst>
          <pc:docMk/>
          <pc:sldMk cId="860191409" sldId="667"/>
        </pc:sldMkLst>
        <pc:spChg chg="mod">
          <ac:chgData name="Kevin Olson" userId="44bdfba6-ad65-4499-84fd-04d8d1a71d7f" providerId="ADAL" clId="{DCEB83BA-9AFA-4039-AC7E-A4B23DCC27CB}" dt="2024-02-15T20:48:25.745" v="1054" actId="20577"/>
          <ac:spMkLst>
            <pc:docMk/>
            <pc:sldMk cId="860191409" sldId="667"/>
            <ac:spMk id="10" creationId="{2C84438B-39AE-45E4-9C22-B2DD8DA415B4}"/>
          </ac:spMkLst>
        </pc:spChg>
      </pc:sldChg>
      <pc:sldChg chg="ord">
        <pc:chgData name="Kevin Olson" userId="44bdfba6-ad65-4499-84fd-04d8d1a71d7f" providerId="ADAL" clId="{DCEB83BA-9AFA-4039-AC7E-A4B23DCC27CB}" dt="2024-02-15T19:33:15.099" v="589"/>
        <pc:sldMkLst>
          <pc:docMk/>
          <pc:sldMk cId="2494038244" sldId="668"/>
        </pc:sldMkLst>
      </pc:sldChg>
      <pc:sldChg chg="del">
        <pc:chgData name="Kevin Olson" userId="44bdfba6-ad65-4499-84fd-04d8d1a71d7f" providerId="ADAL" clId="{DCEB83BA-9AFA-4039-AC7E-A4B23DCC27CB}" dt="2024-02-15T19:33:32.773" v="590" actId="2696"/>
        <pc:sldMkLst>
          <pc:docMk/>
          <pc:sldMk cId="4252751691" sldId="669"/>
        </pc:sldMkLst>
      </pc:sldChg>
      <pc:sldChg chg="del">
        <pc:chgData name="Kevin Olson" userId="44bdfba6-ad65-4499-84fd-04d8d1a71d7f" providerId="ADAL" clId="{DCEB83BA-9AFA-4039-AC7E-A4B23DCC27CB}" dt="2024-02-15T19:33:34.735" v="591" actId="2696"/>
        <pc:sldMkLst>
          <pc:docMk/>
          <pc:sldMk cId="3570162368" sldId="670"/>
        </pc:sldMkLst>
      </pc:sldChg>
      <pc:sldChg chg="del">
        <pc:chgData name="Kevin Olson" userId="44bdfba6-ad65-4499-84fd-04d8d1a71d7f" providerId="ADAL" clId="{DCEB83BA-9AFA-4039-AC7E-A4B23DCC27CB}" dt="2024-02-15T19:12:16.889" v="518" actId="2696"/>
        <pc:sldMkLst>
          <pc:docMk/>
          <pc:sldMk cId="74413718" sldId="671"/>
        </pc:sldMkLst>
      </pc:sldChg>
      <pc:sldChg chg="del">
        <pc:chgData name="Kevin Olson" userId="44bdfba6-ad65-4499-84fd-04d8d1a71d7f" providerId="ADAL" clId="{DCEB83BA-9AFA-4039-AC7E-A4B23DCC27CB}" dt="2024-02-15T20:59:38.782" v="1064" actId="2696"/>
        <pc:sldMkLst>
          <pc:docMk/>
          <pc:sldMk cId="3323998599" sldId="672"/>
        </pc:sldMkLst>
      </pc:sldChg>
      <pc:sldChg chg="del">
        <pc:chgData name="Kevin Olson" userId="44bdfba6-ad65-4499-84fd-04d8d1a71d7f" providerId="ADAL" clId="{DCEB83BA-9AFA-4039-AC7E-A4B23DCC27CB}" dt="2024-02-15T19:31:26.167" v="585" actId="2696"/>
        <pc:sldMkLst>
          <pc:docMk/>
          <pc:sldMk cId="4032227226" sldId="674"/>
        </pc:sldMkLst>
      </pc:sldChg>
      <pc:sldChg chg="modSp mod ord">
        <pc:chgData name="Kevin Olson" userId="44bdfba6-ad65-4499-84fd-04d8d1a71d7f" providerId="ADAL" clId="{DCEB83BA-9AFA-4039-AC7E-A4B23DCC27CB}" dt="2024-02-19T16:16:20.735" v="2250" actId="27636"/>
        <pc:sldMkLst>
          <pc:docMk/>
          <pc:sldMk cId="2554709759" sldId="675"/>
        </pc:sldMkLst>
        <pc:spChg chg="mod">
          <ac:chgData name="Kevin Olson" userId="44bdfba6-ad65-4499-84fd-04d8d1a71d7f" providerId="ADAL" clId="{DCEB83BA-9AFA-4039-AC7E-A4B23DCC27CB}" dt="2024-02-19T16:16:20.735" v="2250" actId="27636"/>
          <ac:spMkLst>
            <pc:docMk/>
            <pc:sldMk cId="2554709759" sldId="675"/>
            <ac:spMk id="4" creationId="{4D0C566F-4C51-DDD8-64BB-5A9756DE5E10}"/>
          </ac:spMkLst>
        </pc:spChg>
      </pc:sldChg>
      <pc:sldChg chg="modSp mod">
        <pc:chgData name="Kevin Olson" userId="44bdfba6-ad65-4499-84fd-04d8d1a71d7f" providerId="ADAL" clId="{DCEB83BA-9AFA-4039-AC7E-A4B23DCC27CB}" dt="2024-02-19T16:18:53.010" v="2407" actId="20577"/>
        <pc:sldMkLst>
          <pc:docMk/>
          <pc:sldMk cId="4150883573" sldId="678"/>
        </pc:sldMkLst>
        <pc:spChg chg="mod">
          <ac:chgData name="Kevin Olson" userId="44bdfba6-ad65-4499-84fd-04d8d1a71d7f" providerId="ADAL" clId="{DCEB83BA-9AFA-4039-AC7E-A4B23DCC27CB}" dt="2024-02-19T16:18:53.010" v="2407" actId="20577"/>
          <ac:spMkLst>
            <pc:docMk/>
            <pc:sldMk cId="4150883573" sldId="678"/>
            <ac:spMk id="2" creationId="{4C6E0749-A47F-A3EA-9161-FB300079357B}"/>
          </ac:spMkLst>
        </pc:spChg>
        <pc:spChg chg="mod">
          <ac:chgData name="Kevin Olson" userId="44bdfba6-ad65-4499-84fd-04d8d1a71d7f" providerId="ADAL" clId="{DCEB83BA-9AFA-4039-AC7E-A4B23DCC27CB}" dt="2024-02-16T19:54:14.957" v="1952" actId="14100"/>
          <ac:spMkLst>
            <pc:docMk/>
            <pc:sldMk cId="4150883573" sldId="678"/>
            <ac:spMk id="4" creationId="{D2D34617-1EF3-0497-C638-85D9211BE240}"/>
          </ac:spMkLst>
        </pc:spChg>
        <pc:picChg chg="mod">
          <ac:chgData name="Kevin Olson" userId="44bdfba6-ad65-4499-84fd-04d8d1a71d7f" providerId="ADAL" clId="{DCEB83BA-9AFA-4039-AC7E-A4B23DCC27CB}" dt="2024-02-16T19:51:25.472" v="1847" actId="14100"/>
          <ac:picMkLst>
            <pc:docMk/>
            <pc:sldMk cId="4150883573" sldId="678"/>
            <ac:picMk id="5" creationId="{4118CDDA-CC0C-196E-6A7D-C1391702FF24}"/>
          </ac:picMkLst>
        </pc:picChg>
      </pc:sldChg>
      <pc:sldChg chg="modSp mod ord">
        <pc:chgData name="Kevin Olson" userId="44bdfba6-ad65-4499-84fd-04d8d1a71d7f" providerId="ADAL" clId="{DCEB83BA-9AFA-4039-AC7E-A4B23DCC27CB}" dt="2024-02-18T22:23:36.304" v="2158" actId="20577"/>
        <pc:sldMkLst>
          <pc:docMk/>
          <pc:sldMk cId="3470012025" sldId="680"/>
        </pc:sldMkLst>
        <pc:spChg chg="mod">
          <ac:chgData name="Kevin Olson" userId="44bdfba6-ad65-4499-84fd-04d8d1a71d7f" providerId="ADAL" clId="{DCEB83BA-9AFA-4039-AC7E-A4B23DCC27CB}" dt="2024-02-18T22:23:36.304" v="2158" actId="20577"/>
          <ac:spMkLst>
            <pc:docMk/>
            <pc:sldMk cId="3470012025" sldId="680"/>
            <ac:spMk id="2" creationId="{4C6E0749-A47F-A3EA-9161-FB300079357B}"/>
          </ac:spMkLst>
        </pc:spChg>
      </pc:sldChg>
      <pc:sldChg chg="modSp mod">
        <pc:chgData name="Kevin Olson" userId="44bdfba6-ad65-4499-84fd-04d8d1a71d7f" providerId="ADAL" clId="{DCEB83BA-9AFA-4039-AC7E-A4B23DCC27CB}" dt="2024-02-18T22:27:45.416" v="2181" actId="20577"/>
        <pc:sldMkLst>
          <pc:docMk/>
          <pc:sldMk cId="1702037730" sldId="681"/>
        </pc:sldMkLst>
        <pc:spChg chg="mod">
          <ac:chgData name="Kevin Olson" userId="44bdfba6-ad65-4499-84fd-04d8d1a71d7f" providerId="ADAL" clId="{DCEB83BA-9AFA-4039-AC7E-A4B23DCC27CB}" dt="2024-02-18T22:27:45.416" v="2181" actId="20577"/>
          <ac:spMkLst>
            <pc:docMk/>
            <pc:sldMk cId="1702037730" sldId="681"/>
            <ac:spMk id="2" creationId="{4C6E0749-A47F-A3EA-9161-FB300079357B}"/>
          </ac:spMkLst>
        </pc:spChg>
      </pc:sldChg>
      <pc:sldChg chg="modSp mod">
        <pc:chgData name="Kevin Olson" userId="44bdfba6-ad65-4499-84fd-04d8d1a71d7f" providerId="ADAL" clId="{DCEB83BA-9AFA-4039-AC7E-A4B23DCC27CB}" dt="2024-02-18T22:30:38.077" v="2218" actId="20577"/>
        <pc:sldMkLst>
          <pc:docMk/>
          <pc:sldMk cId="1648587735" sldId="682"/>
        </pc:sldMkLst>
        <pc:spChg chg="mod">
          <ac:chgData name="Kevin Olson" userId="44bdfba6-ad65-4499-84fd-04d8d1a71d7f" providerId="ADAL" clId="{DCEB83BA-9AFA-4039-AC7E-A4B23DCC27CB}" dt="2024-02-18T22:30:38.077" v="2218" actId="20577"/>
          <ac:spMkLst>
            <pc:docMk/>
            <pc:sldMk cId="1648587735" sldId="682"/>
            <ac:spMk id="2" creationId="{4C6E0749-A47F-A3EA-9161-FB300079357B}"/>
          </ac:spMkLst>
        </pc:spChg>
      </pc:sldChg>
      <pc:sldChg chg="modSp mod">
        <pc:chgData name="Kevin Olson" userId="44bdfba6-ad65-4499-84fd-04d8d1a71d7f" providerId="ADAL" clId="{DCEB83BA-9AFA-4039-AC7E-A4B23DCC27CB}" dt="2024-02-18T22:32:23.595" v="2233" actId="20577"/>
        <pc:sldMkLst>
          <pc:docMk/>
          <pc:sldMk cId="2122313902" sldId="683"/>
        </pc:sldMkLst>
        <pc:spChg chg="mod">
          <ac:chgData name="Kevin Olson" userId="44bdfba6-ad65-4499-84fd-04d8d1a71d7f" providerId="ADAL" clId="{DCEB83BA-9AFA-4039-AC7E-A4B23DCC27CB}" dt="2024-02-18T22:32:23.595" v="2233" actId="20577"/>
          <ac:spMkLst>
            <pc:docMk/>
            <pc:sldMk cId="2122313902" sldId="683"/>
            <ac:spMk id="2" creationId="{4C6E0749-A47F-A3EA-9161-FB300079357B}"/>
          </ac:spMkLst>
        </pc:spChg>
      </pc:sldChg>
      <pc:sldChg chg="modSp mod">
        <pc:chgData name="Kevin Olson" userId="44bdfba6-ad65-4499-84fd-04d8d1a71d7f" providerId="ADAL" clId="{DCEB83BA-9AFA-4039-AC7E-A4B23DCC27CB}" dt="2024-02-18T22:30:21.758" v="2210" actId="20577"/>
        <pc:sldMkLst>
          <pc:docMk/>
          <pc:sldMk cId="1568363881" sldId="686"/>
        </pc:sldMkLst>
        <pc:spChg chg="mod">
          <ac:chgData name="Kevin Olson" userId="44bdfba6-ad65-4499-84fd-04d8d1a71d7f" providerId="ADAL" clId="{DCEB83BA-9AFA-4039-AC7E-A4B23DCC27CB}" dt="2024-02-18T22:30:21.758" v="2210" actId="20577"/>
          <ac:spMkLst>
            <pc:docMk/>
            <pc:sldMk cId="1568363881" sldId="686"/>
            <ac:spMk id="2" creationId="{4C6E0749-A47F-A3EA-9161-FB300079357B}"/>
          </ac:spMkLst>
        </pc:spChg>
      </pc:sldChg>
      <pc:sldChg chg="ord">
        <pc:chgData name="Kevin Olson" userId="44bdfba6-ad65-4499-84fd-04d8d1a71d7f" providerId="ADAL" clId="{DCEB83BA-9AFA-4039-AC7E-A4B23DCC27CB}" dt="2024-02-18T22:27:02.832" v="2160"/>
        <pc:sldMkLst>
          <pc:docMk/>
          <pc:sldMk cId="2072474075" sldId="687"/>
        </pc:sldMkLst>
      </pc:sldChg>
      <pc:sldChg chg="ord">
        <pc:chgData name="Kevin Olson" userId="44bdfba6-ad65-4499-84fd-04d8d1a71d7f" providerId="ADAL" clId="{DCEB83BA-9AFA-4039-AC7E-A4B23DCC27CB}" dt="2024-02-18T22:27:02.832" v="2160"/>
        <pc:sldMkLst>
          <pc:docMk/>
          <pc:sldMk cId="3074040550" sldId="688"/>
        </pc:sldMkLst>
      </pc:sldChg>
      <pc:sldChg chg="ord">
        <pc:chgData name="Kevin Olson" userId="44bdfba6-ad65-4499-84fd-04d8d1a71d7f" providerId="ADAL" clId="{DCEB83BA-9AFA-4039-AC7E-A4B23DCC27CB}" dt="2024-02-18T22:27:02.832" v="2160"/>
        <pc:sldMkLst>
          <pc:docMk/>
          <pc:sldMk cId="1109974877" sldId="689"/>
        </pc:sldMkLst>
      </pc:sldChg>
      <pc:sldChg chg="ord">
        <pc:chgData name="Kevin Olson" userId="44bdfba6-ad65-4499-84fd-04d8d1a71d7f" providerId="ADAL" clId="{DCEB83BA-9AFA-4039-AC7E-A4B23DCC27CB}" dt="2024-02-18T22:27:02.832" v="2160"/>
        <pc:sldMkLst>
          <pc:docMk/>
          <pc:sldMk cId="2917551632" sldId="690"/>
        </pc:sldMkLst>
      </pc:sldChg>
      <pc:sldChg chg="ord">
        <pc:chgData name="Kevin Olson" userId="44bdfba6-ad65-4499-84fd-04d8d1a71d7f" providerId="ADAL" clId="{DCEB83BA-9AFA-4039-AC7E-A4B23DCC27CB}" dt="2024-02-15T19:29:40.407" v="580"/>
        <pc:sldMkLst>
          <pc:docMk/>
          <pc:sldMk cId="1252632048" sldId="691"/>
        </pc:sldMkLst>
      </pc:sldChg>
      <pc:sldChg chg="del ord">
        <pc:chgData name="Kevin Olson" userId="44bdfba6-ad65-4499-84fd-04d8d1a71d7f" providerId="ADAL" clId="{DCEB83BA-9AFA-4039-AC7E-A4B23DCC27CB}" dt="2024-02-15T19:30:40.006" v="582" actId="2696"/>
        <pc:sldMkLst>
          <pc:docMk/>
          <pc:sldMk cId="3328095215" sldId="693"/>
        </pc:sldMkLst>
      </pc:sldChg>
      <pc:sldChg chg="del ord">
        <pc:chgData name="Kevin Olson" userId="44bdfba6-ad65-4499-84fd-04d8d1a71d7f" providerId="ADAL" clId="{DCEB83BA-9AFA-4039-AC7E-A4B23DCC27CB}" dt="2024-02-15T19:30:36.134" v="581" actId="2696"/>
        <pc:sldMkLst>
          <pc:docMk/>
          <pc:sldMk cId="2954233077" sldId="694"/>
        </pc:sldMkLst>
      </pc:sldChg>
      <pc:sldChg chg="modSp mod ord">
        <pc:chgData name="Kevin Olson" userId="44bdfba6-ad65-4499-84fd-04d8d1a71d7f" providerId="ADAL" clId="{DCEB83BA-9AFA-4039-AC7E-A4B23DCC27CB}" dt="2024-02-19T16:18:22.628" v="2388" actId="12"/>
        <pc:sldMkLst>
          <pc:docMk/>
          <pc:sldMk cId="3575322032" sldId="695"/>
        </pc:sldMkLst>
        <pc:spChg chg="mod">
          <ac:chgData name="Kevin Olson" userId="44bdfba6-ad65-4499-84fd-04d8d1a71d7f" providerId="ADAL" clId="{DCEB83BA-9AFA-4039-AC7E-A4B23DCC27CB}" dt="2024-02-19T16:18:22.628" v="2388" actId="12"/>
          <ac:spMkLst>
            <pc:docMk/>
            <pc:sldMk cId="3575322032" sldId="695"/>
            <ac:spMk id="4" creationId="{CC177DE0-BF62-3839-5036-E45AB170998E}"/>
          </ac:spMkLst>
        </pc:spChg>
      </pc:sldChg>
      <pc:sldChg chg="modSp mod ord">
        <pc:chgData name="Kevin Olson" userId="44bdfba6-ad65-4499-84fd-04d8d1a71d7f" providerId="ADAL" clId="{DCEB83BA-9AFA-4039-AC7E-A4B23DCC27CB}" dt="2024-02-19T16:16:46.041" v="2274" actId="20577"/>
        <pc:sldMkLst>
          <pc:docMk/>
          <pc:sldMk cId="911473231" sldId="696"/>
        </pc:sldMkLst>
        <pc:spChg chg="mod">
          <ac:chgData name="Kevin Olson" userId="44bdfba6-ad65-4499-84fd-04d8d1a71d7f" providerId="ADAL" clId="{DCEB83BA-9AFA-4039-AC7E-A4B23DCC27CB}" dt="2024-02-19T16:16:46.041" v="2274" actId="20577"/>
          <ac:spMkLst>
            <pc:docMk/>
            <pc:sldMk cId="911473231" sldId="696"/>
            <ac:spMk id="2" creationId="{4C6E0749-A47F-A3EA-9161-FB300079357B}"/>
          </ac:spMkLst>
        </pc:spChg>
      </pc:sldChg>
      <pc:sldChg chg="del">
        <pc:chgData name="Kevin Olson" userId="44bdfba6-ad65-4499-84fd-04d8d1a71d7f" providerId="ADAL" clId="{DCEB83BA-9AFA-4039-AC7E-A4B23DCC27CB}" dt="2024-02-15T20:53:35.231" v="1061" actId="2696"/>
        <pc:sldMkLst>
          <pc:docMk/>
          <pc:sldMk cId="3507341281" sldId="697"/>
        </pc:sldMkLst>
      </pc:sldChg>
      <pc:sldChg chg="ord">
        <pc:chgData name="Kevin Olson" userId="44bdfba6-ad65-4499-84fd-04d8d1a71d7f" providerId="ADAL" clId="{DCEB83BA-9AFA-4039-AC7E-A4B23DCC27CB}" dt="2024-02-18T22:34:42.225" v="2241"/>
        <pc:sldMkLst>
          <pc:docMk/>
          <pc:sldMk cId="1318862394" sldId="698"/>
        </pc:sldMkLst>
      </pc:sldChg>
      <pc:sldChg chg="ord">
        <pc:chgData name="Kevin Olson" userId="44bdfba6-ad65-4499-84fd-04d8d1a71d7f" providerId="ADAL" clId="{DCEB83BA-9AFA-4039-AC7E-A4B23DCC27CB}" dt="2024-02-18T22:34:45.509" v="2243"/>
        <pc:sldMkLst>
          <pc:docMk/>
          <pc:sldMk cId="2134677611" sldId="699"/>
        </pc:sldMkLst>
      </pc:sldChg>
      <pc:sldChg chg="del">
        <pc:chgData name="Kevin Olson" userId="44bdfba6-ad65-4499-84fd-04d8d1a71d7f" providerId="ADAL" clId="{DCEB83BA-9AFA-4039-AC7E-A4B23DCC27CB}" dt="2024-02-15T19:27:59.800" v="572" actId="2696"/>
        <pc:sldMkLst>
          <pc:docMk/>
          <pc:sldMk cId="511144762" sldId="701"/>
        </pc:sldMkLst>
      </pc:sldChg>
      <pc:sldChg chg="addSp delSp modSp new mod modClrScheme addCm chgLayout">
        <pc:chgData name="Kevin Olson" userId="44bdfba6-ad65-4499-84fd-04d8d1a71d7f" providerId="ADAL" clId="{DCEB83BA-9AFA-4039-AC7E-A4B23DCC27CB}" dt="2024-02-18T22:21:55.178" v="2141"/>
        <pc:sldMkLst>
          <pc:docMk/>
          <pc:sldMk cId="932122904" sldId="701"/>
        </pc:sldMkLst>
        <pc:spChg chg="add del">
          <ac:chgData name="Kevin Olson" userId="44bdfba6-ad65-4499-84fd-04d8d1a71d7f" providerId="ADAL" clId="{DCEB83BA-9AFA-4039-AC7E-A4B23DCC27CB}" dt="2024-02-16T18:52:08.903" v="1225"/>
          <ac:spMkLst>
            <pc:docMk/>
            <pc:sldMk cId="932122904" sldId="701"/>
            <ac:spMk id="2" creationId="{7E83E058-B545-F761-F22D-EE21D0D33966}"/>
          </ac:spMkLst>
        </pc:spChg>
        <pc:spChg chg="mod">
          <ac:chgData name="Kevin Olson" userId="44bdfba6-ad65-4499-84fd-04d8d1a71d7f" providerId="ADAL" clId="{DCEB83BA-9AFA-4039-AC7E-A4B23DCC27CB}" dt="2024-02-16T18:56:25.725" v="1384" actId="26606"/>
          <ac:spMkLst>
            <pc:docMk/>
            <pc:sldMk cId="932122904" sldId="701"/>
            <ac:spMk id="3" creationId="{5134C3D3-7DBF-4940-C478-FDC2B7822CFA}"/>
          </ac:spMkLst>
        </pc:spChg>
        <pc:spChg chg="mod">
          <ac:chgData name="Kevin Olson" userId="44bdfba6-ad65-4499-84fd-04d8d1a71d7f" providerId="ADAL" clId="{DCEB83BA-9AFA-4039-AC7E-A4B23DCC27CB}" dt="2024-02-16T18:56:25.725" v="1384" actId="26606"/>
          <ac:spMkLst>
            <pc:docMk/>
            <pc:sldMk cId="932122904" sldId="701"/>
            <ac:spMk id="4" creationId="{8B3B84C3-2639-4EF5-A9ED-CA1852B239C6}"/>
          </ac:spMkLst>
        </pc:spChg>
        <pc:spChg chg="add del mod">
          <ac:chgData name="Kevin Olson" userId="44bdfba6-ad65-4499-84fd-04d8d1a71d7f" providerId="ADAL" clId="{DCEB83BA-9AFA-4039-AC7E-A4B23DCC27CB}" dt="2024-02-16T18:57:18.568" v="1392"/>
          <ac:spMkLst>
            <pc:docMk/>
            <pc:sldMk cId="932122904" sldId="701"/>
            <ac:spMk id="8" creationId="{72C89454-9B83-35D0-4A2B-3D13E9C6F3B2}"/>
          </ac:spMkLst>
        </pc:spChg>
        <pc:spChg chg="add del mod">
          <ac:chgData name="Kevin Olson" userId="44bdfba6-ad65-4499-84fd-04d8d1a71d7f" providerId="ADAL" clId="{DCEB83BA-9AFA-4039-AC7E-A4B23DCC27CB}" dt="2024-02-16T18:52:22.624" v="1227" actId="26606"/>
          <ac:spMkLst>
            <pc:docMk/>
            <pc:sldMk cId="932122904" sldId="701"/>
            <ac:spMk id="11" creationId="{1D1A2D45-6680-B91A-F7A3-F61E9A4EC4AA}"/>
          </ac:spMkLst>
        </pc:spChg>
        <pc:spChg chg="add del mod">
          <ac:chgData name="Kevin Olson" userId="44bdfba6-ad65-4499-84fd-04d8d1a71d7f" providerId="ADAL" clId="{DCEB83BA-9AFA-4039-AC7E-A4B23DCC27CB}" dt="2024-02-16T18:56:23.634" v="1382" actId="26606"/>
          <ac:spMkLst>
            <pc:docMk/>
            <pc:sldMk cId="932122904" sldId="701"/>
            <ac:spMk id="12" creationId="{781443FB-BB65-B8FC-39EB-DB39AE23A946}"/>
          </ac:spMkLst>
        </pc:spChg>
        <pc:spChg chg="add del mod">
          <ac:chgData name="Kevin Olson" userId="44bdfba6-ad65-4499-84fd-04d8d1a71d7f" providerId="ADAL" clId="{DCEB83BA-9AFA-4039-AC7E-A4B23DCC27CB}" dt="2024-02-16T18:56:21.134" v="1378" actId="26606"/>
          <ac:spMkLst>
            <pc:docMk/>
            <pc:sldMk cId="932122904" sldId="701"/>
            <ac:spMk id="14" creationId="{72E99FAE-AFD6-CEB3-E052-1CFC9F4CAE6A}"/>
          </ac:spMkLst>
        </pc:spChg>
        <pc:graphicFrameChg chg="add mod">
          <ac:chgData name="Kevin Olson" userId="44bdfba6-ad65-4499-84fd-04d8d1a71d7f" providerId="ADAL" clId="{DCEB83BA-9AFA-4039-AC7E-A4B23DCC27CB}" dt="2024-02-16T18:52:01.806" v="1224"/>
          <ac:graphicFrameMkLst>
            <pc:docMk/>
            <pc:sldMk cId="932122904" sldId="701"/>
            <ac:graphicFrameMk id="5" creationId="{12E178A8-5321-44A8-A375-39814F074CFA}"/>
          </ac:graphicFrameMkLst>
        </pc:graphicFrameChg>
        <pc:graphicFrameChg chg="add del mod">
          <ac:chgData name="Kevin Olson" userId="44bdfba6-ad65-4499-84fd-04d8d1a71d7f" providerId="ADAL" clId="{DCEB83BA-9AFA-4039-AC7E-A4B23DCC27CB}" dt="2024-02-16T18:55:15.304" v="1365" actId="21"/>
          <ac:graphicFrameMkLst>
            <pc:docMk/>
            <pc:sldMk cId="932122904" sldId="701"/>
            <ac:graphicFrameMk id="6" creationId="{12E178A8-5321-44A8-A375-39814F074CFA}"/>
          </ac:graphicFrameMkLst>
        </pc:graphicFrameChg>
        <pc:picChg chg="add mod ord">
          <ac:chgData name="Kevin Olson" userId="44bdfba6-ad65-4499-84fd-04d8d1a71d7f" providerId="ADAL" clId="{DCEB83BA-9AFA-4039-AC7E-A4B23DCC27CB}" dt="2024-02-16T18:56:34.111" v="1391"/>
          <ac:picMkLst>
            <pc:docMk/>
            <pc:sldMk cId="932122904" sldId="701"/>
            <ac:picMk id="9" creationId="{78C7B139-D1C8-CA3D-1BE2-C88944A37BC1}"/>
          </ac:picMkLst>
        </pc:picChg>
        <pc:picChg chg="add mod">
          <ac:chgData name="Kevin Olson" userId="44bdfba6-ad65-4499-84fd-04d8d1a71d7f" providerId="ADAL" clId="{DCEB83BA-9AFA-4039-AC7E-A4B23DCC27CB}" dt="2024-02-16T18:59:56.890" v="1437" actId="14100"/>
          <ac:picMkLst>
            <pc:docMk/>
            <pc:sldMk cId="932122904" sldId="701"/>
            <ac:picMk id="10" creationId="{4C232E53-8C14-F372-17F7-70943D317E8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evin Olson" userId="44bdfba6-ad65-4499-84fd-04d8d1a71d7f" providerId="ADAL" clId="{DCEB83BA-9AFA-4039-AC7E-A4B23DCC27CB}" dt="2024-02-18T22:21:55.178" v="2141"/>
              <pc2:cmMkLst xmlns:pc2="http://schemas.microsoft.com/office/powerpoint/2019/9/main/command">
                <pc:docMk/>
                <pc:sldMk cId="932122904" sldId="701"/>
                <pc2:cmMk id="{1E165D2D-F990-4539-8FF3-5F79F5DE2D7B}"/>
              </pc2:cmMkLst>
            </pc226:cmChg>
          </p:ext>
        </pc:extLst>
      </pc:sldChg>
      <pc:sldChg chg="addSp delSp modSp mod">
        <pc:chgData name="Kevin Olson" userId="44bdfba6-ad65-4499-84fd-04d8d1a71d7f" providerId="ADAL" clId="{DCEB83BA-9AFA-4039-AC7E-A4B23DCC27CB}" dt="2024-02-18T22:23:04.217" v="2147" actId="20577"/>
        <pc:sldMkLst>
          <pc:docMk/>
          <pc:sldMk cId="3394876554" sldId="702"/>
        </pc:sldMkLst>
        <pc:spChg chg="add mod">
          <ac:chgData name="Kevin Olson" userId="44bdfba6-ad65-4499-84fd-04d8d1a71d7f" providerId="ADAL" clId="{DCEB83BA-9AFA-4039-AC7E-A4B23DCC27CB}" dt="2024-02-16T19:42:21.210" v="1680"/>
          <ac:spMkLst>
            <pc:docMk/>
            <pc:sldMk cId="3394876554" sldId="702"/>
            <ac:spMk id="3" creationId="{D21922B5-2DBD-5A65-8015-E7DBAAD1D666}"/>
          </ac:spMkLst>
        </pc:spChg>
        <pc:spChg chg="add mod">
          <ac:chgData name="Kevin Olson" userId="44bdfba6-ad65-4499-84fd-04d8d1a71d7f" providerId="ADAL" clId="{DCEB83BA-9AFA-4039-AC7E-A4B23DCC27CB}" dt="2024-02-16T19:50:06.265" v="1831" actId="6549"/>
          <ac:spMkLst>
            <pc:docMk/>
            <pc:sldMk cId="3394876554" sldId="702"/>
            <ac:spMk id="4" creationId="{245A64C4-5185-6595-9399-61A3B19A6771}"/>
          </ac:spMkLst>
        </pc:spChg>
        <pc:spChg chg="del">
          <ac:chgData name="Kevin Olson" userId="44bdfba6-ad65-4499-84fd-04d8d1a71d7f" providerId="ADAL" clId="{DCEB83BA-9AFA-4039-AC7E-A4B23DCC27CB}" dt="2024-02-15T21:13:31.998" v="1173" actId="21"/>
          <ac:spMkLst>
            <pc:docMk/>
            <pc:sldMk cId="3394876554" sldId="702"/>
            <ac:spMk id="9" creationId="{DBA078C2-9504-A948-C96F-68895D896823}"/>
          </ac:spMkLst>
        </pc:spChg>
        <pc:spChg chg="mod">
          <ac:chgData name="Kevin Olson" userId="44bdfba6-ad65-4499-84fd-04d8d1a71d7f" providerId="ADAL" clId="{DCEB83BA-9AFA-4039-AC7E-A4B23DCC27CB}" dt="2024-02-18T22:23:04.217" v="2147" actId="20577"/>
          <ac:spMkLst>
            <pc:docMk/>
            <pc:sldMk cId="3394876554" sldId="702"/>
            <ac:spMk id="10" creationId="{E555A89F-BAAA-865C-264B-D6C0122EFDF9}"/>
          </ac:spMkLst>
        </pc:spChg>
        <pc:grpChg chg="add del">
          <ac:chgData name="Kevin Olson" userId="44bdfba6-ad65-4499-84fd-04d8d1a71d7f" providerId="ADAL" clId="{DCEB83BA-9AFA-4039-AC7E-A4B23DCC27CB}" dt="2024-02-15T21:13:37.561" v="1174" actId="21"/>
          <ac:grpSpMkLst>
            <pc:docMk/>
            <pc:sldMk cId="3394876554" sldId="702"/>
            <ac:grpSpMk id="7" creationId="{B21BB75A-EB77-1E5B-C8A0-075E329FC17A}"/>
          </ac:grpSpMkLst>
        </pc:grpChg>
      </pc:sldChg>
      <pc:sldChg chg="addSp delSp modSp mod modClrScheme chgLayout">
        <pc:chgData name="Kevin Olson" userId="44bdfba6-ad65-4499-84fd-04d8d1a71d7f" providerId="ADAL" clId="{DCEB83BA-9AFA-4039-AC7E-A4B23DCC27CB}" dt="2024-02-16T18:59:32.673" v="1436" actId="20577"/>
        <pc:sldMkLst>
          <pc:docMk/>
          <pc:sldMk cId="1205995740" sldId="703"/>
        </pc:sldMkLst>
        <pc:spChg chg="add del mod">
          <ac:chgData name="Kevin Olson" userId="44bdfba6-ad65-4499-84fd-04d8d1a71d7f" providerId="ADAL" clId="{DCEB83BA-9AFA-4039-AC7E-A4B23DCC27CB}" dt="2024-02-16T18:59:00.854" v="1403" actId="26606"/>
          <ac:spMkLst>
            <pc:docMk/>
            <pc:sldMk cId="1205995740" sldId="703"/>
            <ac:spMk id="3" creationId="{94E3DCE4-E1B1-19FF-1DA5-F9B76E8D3781}"/>
          </ac:spMkLst>
        </pc:spChg>
        <pc:spChg chg="mod">
          <ac:chgData name="Kevin Olson" userId="44bdfba6-ad65-4499-84fd-04d8d1a71d7f" providerId="ADAL" clId="{DCEB83BA-9AFA-4039-AC7E-A4B23DCC27CB}" dt="2024-02-16T18:59:00.838" v="1402" actId="26606"/>
          <ac:spMkLst>
            <pc:docMk/>
            <pc:sldMk cId="1205995740" sldId="703"/>
            <ac:spMk id="4" creationId="{2103742E-10F3-CA72-7B7F-BCAB3A33729B}"/>
          </ac:spMkLst>
        </pc:spChg>
        <pc:spChg chg="add del mod">
          <ac:chgData name="Kevin Olson" userId="44bdfba6-ad65-4499-84fd-04d8d1a71d7f" providerId="ADAL" clId="{DCEB83BA-9AFA-4039-AC7E-A4B23DCC27CB}" dt="2024-02-16T18:58:48.869" v="1398"/>
          <ac:spMkLst>
            <pc:docMk/>
            <pc:sldMk cId="1205995740" sldId="703"/>
            <ac:spMk id="5" creationId="{348F95AD-3B83-FAC2-E44E-0A62889AA40F}"/>
          </ac:spMkLst>
        </pc:spChg>
        <pc:spChg chg="add del">
          <ac:chgData name="Kevin Olson" userId="44bdfba6-ad65-4499-84fd-04d8d1a71d7f" providerId="ADAL" clId="{DCEB83BA-9AFA-4039-AC7E-A4B23DCC27CB}" dt="2024-02-16T18:58:58.685" v="1400" actId="26606"/>
          <ac:spMkLst>
            <pc:docMk/>
            <pc:sldMk cId="1205995740" sldId="703"/>
            <ac:spMk id="12" creationId="{9CBB79E8-F23D-984E-F529-0A4872420F83}"/>
          </ac:spMkLst>
        </pc:spChg>
        <pc:spChg chg="add del mod">
          <ac:chgData name="Kevin Olson" userId="44bdfba6-ad65-4499-84fd-04d8d1a71d7f" providerId="ADAL" clId="{DCEB83BA-9AFA-4039-AC7E-A4B23DCC27CB}" dt="2024-02-16T18:59:00.838" v="1402" actId="26606"/>
          <ac:spMkLst>
            <pc:docMk/>
            <pc:sldMk cId="1205995740" sldId="703"/>
            <ac:spMk id="14" creationId="{D4C46CB9-FCF3-2085-C863-35FAAA2F7CE1}"/>
          </ac:spMkLst>
        </pc:spChg>
        <pc:spChg chg="add del mod">
          <ac:chgData name="Kevin Olson" userId="44bdfba6-ad65-4499-84fd-04d8d1a71d7f" providerId="ADAL" clId="{DCEB83BA-9AFA-4039-AC7E-A4B23DCC27CB}" dt="2024-02-16T18:59:00.838" v="1402" actId="26606"/>
          <ac:spMkLst>
            <pc:docMk/>
            <pc:sldMk cId="1205995740" sldId="703"/>
            <ac:spMk id="15" creationId="{F015849D-5E03-E27B-5A59-0A2B580223E1}"/>
          </ac:spMkLst>
        </pc:spChg>
        <pc:spChg chg="add mod">
          <ac:chgData name="Kevin Olson" userId="44bdfba6-ad65-4499-84fd-04d8d1a71d7f" providerId="ADAL" clId="{DCEB83BA-9AFA-4039-AC7E-A4B23DCC27CB}" dt="2024-02-16T18:59:32.673" v="1436" actId="20577"/>
          <ac:spMkLst>
            <pc:docMk/>
            <pc:sldMk cId="1205995740" sldId="703"/>
            <ac:spMk id="17" creationId="{9CBB79E8-F23D-984E-F529-0A4872420F83}"/>
          </ac:spMkLst>
        </pc:spChg>
        <pc:graphicFrameChg chg="del">
          <ac:chgData name="Kevin Olson" userId="44bdfba6-ad65-4499-84fd-04d8d1a71d7f" providerId="ADAL" clId="{DCEB83BA-9AFA-4039-AC7E-A4B23DCC27CB}" dt="2024-02-16T18:53:13.502" v="1229" actId="21"/>
          <ac:graphicFrameMkLst>
            <pc:docMk/>
            <pc:sldMk cId="1205995740" sldId="703"/>
            <ac:graphicFrameMk id="6" creationId="{AB4214E1-4ADE-2EDB-CBAE-276225592058}"/>
          </ac:graphicFrameMkLst>
        </pc:graphicFrameChg>
        <pc:graphicFrameChg chg="add mod">
          <ac:chgData name="Kevin Olson" userId="44bdfba6-ad65-4499-84fd-04d8d1a71d7f" providerId="ADAL" clId="{DCEB83BA-9AFA-4039-AC7E-A4B23DCC27CB}" dt="2024-02-16T18:59:00.854" v="1403" actId="26606"/>
          <ac:graphicFrameMkLst>
            <pc:docMk/>
            <pc:sldMk cId="1205995740" sldId="703"/>
            <ac:graphicFrameMk id="7" creationId="{39213AA2-DEE7-44A7-AF3B-0D10398C2A8B}"/>
          </ac:graphicFrameMkLst>
        </pc:graphicFrameChg>
      </pc:sldChg>
    </pc:docChg>
  </pc:docChgLst>
  <pc:docChgLst>
    <pc:chgData name="Kevin Olson" userId="44bdfba6-ad65-4499-84fd-04d8d1a71d7f" providerId="ADAL" clId="{C2A4DE1E-8DC2-49A2-93D3-26FCC57278FF}"/>
    <pc:docChg chg="modSld">
      <pc:chgData name="Kevin Olson" userId="44bdfba6-ad65-4499-84fd-04d8d1a71d7f" providerId="ADAL" clId="{C2A4DE1E-8DC2-49A2-93D3-26FCC57278FF}" dt="2024-02-21T20:32:35.605" v="2" actId="20577"/>
      <pc:docMkLst>
        <pc:docMk/>
      </pc:docMkLst>
      <pc:sldChg chg="modSp mod">
        <pc:chgData name="Kevin Olson" userId="44bdfba6-ad65-4499-84fd-04d8d1a71d7f" providerId="ADAL" clId="{C2A4DE1E-8DC2-49A2-93D3-26FCC57278FF}" dt="2024-02-21T20:32:35.605" v="2" actId="20577"/>
        <pc:sldMkLst>
          <pc:docMk/>
          <pc:sldMk cId="2168117678" sldId="705"/>
        </pc:sldMkLst>
        <pc:spChg chg="mod">
          <ac:chgData name="Kevin Olson" userId="44bdfba6-ad65-4499-84fd-04d8d1a71d7f" providerId="ADAL" clId="{C2A4DE1E-8DC2-49A2-93D3-26FCC57278FF}" dt="2024-02-21T20:32:35.605" v="2" actId="20577"/>
          <ac:spMkLst>
            <pc:docMk/>
            <pc:sldMk cId="2168117678" sldId="705"/>
            <ac:spMk id="5" creationId="{77D8B01C-93EB-5B4B-C2EF-AC92D9289C9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right-pierce.com\wpmfs\vol4\ENG\MA\Rockland\_CommunityInfo\Wastewater\WWTP\WWTF-Town-Data\Flows%20and%20Loads%20Data\Rockland%20Data%20Jan%202020_Feb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right-pierce.com\wpmfs\Vol4\ENG\MA\Rockland\21737-SWNASUnionPointDevelopment\Meetings\Rockland%20Effluent%20Flow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599678500395061E-2"/>
          <c:y val="7.6812289966394623E-2"/>
          <c:w val="0.86232079121597693"/>
          <c:h val="0.83582204648806802"/>
        </c:manualLayout>
      </c:layout>
      <c:scatterChart>
        <c:scatterStyle val="lineMarker"/>
        <c:varyColors val="0"/>
        <c:ser>
          <c:idx val="0"/>
          <c:order val="0"/>
          <c:tx>
            <c:v>Monthly Average Flow</c:v>
          </c:tx>
          <c:spPr>
            <a:ln w="1905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24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3D-454B-BD6F-0856F34FE084}"/>
              </c:ext>
            </c:extLst>
          </c:dPt>
          <c:xVal>
            <c:numRef>
              <c:f>'Flow Figure'!$S$4:$S$613</c:f>
              <c:numCache>
                <c:formatCode>0</c:formatCode>
                <c:ptCount val="610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  <c:pt idx="61">
                  <c:v>44044</c:v>
                </c:pt>
                <c:pt idx="62">
                  <c:v>44045</c:v>
                </c:pt>
                <c:pt idx="63">
                  <c:v>44046</c:v>
                </c:pt>
                <c:pt idx="64">
                  <c:v>44047</c:v>
                </c:pt>
                <c:pt idx="65">
                  <c:v>44048</c:v>
                </c:pt>
                <c:pt idx="66">
                  <c:v>44049</c:v>
                </c:pt>
                <c:pt idx="67">
                  <c:v>44050</c:v>
                </c:pt>
                <c:pt idx="68">
                  <c:v>44051</c:v>
                </c:pt>
                <c:pt idx="69">
                  <c:v>44052</c:v>
                </c:pt>
                <c:pt idx="70">
                  <c:v>44053</c:v>
                </c:pt>
                <c:pt idx="71">
                  <c:v>44054</c:v>
                </c:pt>
                <c:pt idx="72">
                  <c:v>44055</c:v>
                </c:pt>
                <c:pt idx="73">
                  <c:v>44056</c:v>
                </c:pt>
                <c:pt idx="74">
                  <c:v>44057</c:v>
                </c:pt>
                <c:pt idx="75">
                  <c:v>44058</c:v>
                </c:pt>
                <c:pt idx="76">
                  <c:v>44059</c:v>
                </c:pt>
                <c:pt idx="77">
                  <c:v>44060</c:v>
                </c:pt>
                <c:pt idx="78">
                  <c:v>44061</c:v>
                </c:pt>
                <c:pt idx="79">
                  <c:v>44062</c:v>
                </c:pt>
                <c:pt idx="80">
                  <c:v>44063</c:v>
                </c:pt>
                <c:pt idx="81">
                  <c:v>44064</c:v>
                </c:pt>
                <c:pt idx="82">
                  <c:v>44065</c:v>
                </c:pt>
                <c:pt idx="83">
                  <c:v>44066</c:v>
                </c:pt>
                <c:pt idx="84">
                  <c:v>44067</c:v>
                </c:pt>
                <c:pt idx="85">
                  <c:v>44068</c:v>
                </c:pt>
                <c:pt idx="86">
                  <c:v>44069</c:v>
                </c:pt>
                <c:pt idx="87">
                  <c:v>44070</c:v>
                </c:pt>
                <c:pt idx="88">
                  <c:v>44071</c:v>
                </c:pt>
                <c:pt idx="89">
                  <c:v>44072</c:v>
                </c:pt>
                <c:pt idx="90">
                  <c:v>44073</c:v>
                </c:pt>
                <c:pt idx="91">
                  <c:v>44074</c:v>
                </c:pt>
                <c:pt idx="92">
                  <c:v>44075</c:v>
                </c:pt>
                <c:pt idx="93">
                  <c:v>44076</c:v>
                </c:pt>
                <c:pt idx="94">
                  <c:v>44077</c:v>
                </c:pt>
                <c:pt idx="95">
                  <c:v>44078</c:v>
                </c:pt>
                <c:pt idx="96">
                  <c:v>44079</c:v>
                </c:pt>
                <c:pt idx="97">
                  <c:v>44080</c:v>
                </c:pt>
                <c:pt idx="98">
                  <c:v>44081</c:v>
                </c:pt>
                <c:pt idx="99">
                  <c:v>44082</c:v>
                </c:pt>
                <c:pt idx="100">
                  <c:v>44083</c:v>
                </c:pt>
                <c:pt idx="101">
                  <c:v>44084</c:v>
                </c:pt>
                <c:pt idx="102">
                  <c:v>44085</c:v>
                </c:pt>
                <c:pt idx="103">
                  <c:v>44086</c:v>
                </c:pt>
                <c:pt idx="104">
                  <c:v>44087</c:v>
                </c:pt>
                <c:pt idx="105">
                  <c:v>44088</c:v>
                </c:pt>
                <c:pt idx="106">
                  <c:v>44089</c:v>
                </c:pt>
                <c:pt idx="107">
                  <c:v>44090</c:v>
                </c:pt>
                <c:pt idx="108">
                  <c:v>44091</c:v>
                </c:pt>
                <c:pt idx="109">
                  <c:v>44092</c:v>
                </c:pt>
                <c:pt idx="110">
                  <c:v>44093</c:v>
                </c:pt>
                <c:pt idx="111">
                  <c:v>44094</c:v>
                </c:pt>
                <c:pt idx="112">
                  <c:v>44095</c:v>
                </c:pt>
                <c:pt idx="113">
                  <c:v>44096</c:v>
                </c:pt>
                <c:pt idx="114">
                  <c:v>44097</c:v>
                </c:pt>
                <c:pt idx="115">
                  <c:v>44098</c:v>
                </c:pt>
                <c:pt idx="116">
                  <c:v>44099</c:v>
                </c:pt>
                <c:pt idx="117">
                  <c:v>44100</c:v>
                </c:pt>
                <c:pt idx="118">
                  <c:v>44101</c:v>
                </c:pt>
                <c:pt idx="119">
                  <c:v>44102</c:v>
                </c:pt>
                <c:pt idx="120">
                  <c:v>44103</c:v>
                </c:pt>
                <c:pt idx="121">
                  <c:v>44104</c:v>
                </c:pt>
                <c:pt idx="122">
                  <c:v>44105</c:v>
                </c:pt>
                <c:pt idx="123">
                  <c:v>44106</c:v>
                </c:pt>
                <c:pt idx="124">
                  <c:v>44107</c:v>
                </c:pt>
                <c:pt idx="125">
                  <c:v>44108</c:v>
                </c:pt>
                <c:pt idx="126">
                  <c:v>44109</c:v>
                </c:pt>
                <c:pt idx="127">
                  <c:v>44110</c:v>
                </c:pt>
                <c:pt idx="128">
                  <c:v>44111</c:v>
                </c:pt>
                <c:pt idx="129">
                  <c:v>44112</c:v>
                </c:pt>
                <c:pt idx="130">
                  <c:v>44113</c:v>
                </c:pt>
                <c:pt idx="131">
                  <c:v>44114</c:v>
                </c:pt>
                <c:pt idx="132">
                  <c:v>44115</c:v>
                </c:pt>
                <c:pt idx="133">
                  <c:v>44116</c:v>
                </c:pt>
                <c:pt idx="134">
                  <c:v>44117</c:v>
                </c:pt>
                <c:pt idx="135">
                  <c:v>44118</c:v>
                </c:pt>
                <c:pt idx="136">
                  <c:v>44119</c:v>
                </c:pt>
                <c:pt idx="137">
                  <c:v>44120</c:v>
                </c:pt>
                <c:pt idx="138">
                  <c:v>44121</c:v>
                </c:pt>
                <c:pt idx="139">
                  <c:v>44122</c:v>
                </c:pt>
                <c:pt idx="140">
                  <c:v>44123</c:v>
                </c:pt>
                <c:pt idx="141">
                  <c:v>44124</c:v>
                </c:pt>
                <c:pt idx="142">
                  <c:v>44125</c:v>
                </c:pt>
                <c:pt idx="143">
                  <c:v>44126</c:v>
                </c:pt>
                <c:pt idx="144">
                  <c:v>44127</c:v>
                </c:pt>
                <c:pt idx="145">
                  <c:v>44128</c:v>
                </c:pt>
                <c:pt idx="146">
                  <c:v>44129</c:v>
                </c:pt>
                <c:pt idx="147">
                  <c:v>44130</c:v>
                </c:pt>
                <c:pt idx="148">
                  <c:v>44131</c:v>
                </c:pt>
                <c:pt idx="149">
                  <c:v>44132</c:v>
                </c:pt>
                <c:pt idx="150">
                  <c:v>44133</c:v>
                </c:pt>
                <c:pt idx="151">
                  <c:v>44134</c:v>
                </c:pt>
                <c:pt idx="152">
                  <c:v>44135</c:v>
                </c:pt>
                <c:pt idx="153">
                  <c:v>44136</c:v>
                </c:pt>
                <c:pt idx="154">
                  <c:v>44137</c:v>
                </c:pt>
                <c:pt idx="155">
                  <c:v>44138</c:v>
                </c:pt>
                <c:pt idx="156">
                  <c:v>44139</c:v>
                </c:pt>
                <c:pt idx="157">
                  <c:v>44140</c:v>
                </c:pt>
                <c:pt idx="158">
                  <c:v>44141</c:v>
                </c:pt>
                <c:pt idx="159">
                  <c:v>44142</c:v>
                </c:pt>
                <c:pt idx="160">
                  <c:v>44143</c:v>
                </c:pt>
                <c:pt idx="161">
                  <c:v>44144</c:v>
                </c:pt>
                <c:pt idx="162">
                  <c:v>44145</c:v>
                </c:pt>
                <c:pt idx="163">
                  <c:v>44146</c:v>
                </c:pt>
                <c:pt idx="164">
                  <c:v>44147</c:v>
                </c:pt>
                <c:pt idx="165">
                  <c:v>44148</c:v>
                </c:pt>
                <c:pt idx="166">
                  <c:v>44149</c:v>
                </c:pt>
                <c:pt idx="167">
                  <c:v>44150</c:v>
                </c:pt>
                <c:pt idx="168">
                  <c:v>44151</c:v>
                </c:pt>
                <c:pt idx="169">
                  <c:v>44152</c:v>
                </c:pt>
                <c:pt idx="170">
                  <c:v>44153</c:v>
                </c:pt>
                <c:pt idx="171">
                  <c:v>44154</c:v>
                </c:pt>
                <c:pt idx="172">
                  <c:v>44155</c:v>
                </c:pt>
                <c:pt idx="173">
                  <c:v>44156</c:v>
                </c:pt>
                <c:pt idx="174">
                  <c:v>44157</c:v>
                </c:pt>
                <c:pt idx="175">
                  <c:v>44158</c:v>
                </c:pt>
                <c:pt idx="176">
                  <c:v>44159</c:v>
                </c:pt>
                <c:pt idx="177">
                  <c:v>44160</c:v>
                </c:pt>
                <c:pt idx="178">
                  <c:v>44161</c:v>
                </c:pt>
                <c:pt idx="179">
                  <c:v>44162</c:v>
                </c:pt>
                <c:pt idx="180">
                  <c:v>44163</c:v>
                </c:pt>
                <c:pt idx="181">
                  <c:v>44164</c:v>
                </c:pt>
                <c:pt idx="182">
                  <c:v>44165</c:v>
                </c:pt>
                <c:pt idx="183">
                  <c:v>44166</c:v>
                </c:pt>
                <c:pt idx="184">
                  <c:v>44167</c:v>
                </c:pt>
                <c:pt idx="185">
                  <c:v>44168</c:v>
                </c:pt>
                <c:pt idx="186">
                  <c:v>44169</c:v>
                </c:pt>
                <c:pt idx="187">
                  <c:v>44170</c:v>
                </c:pt>
                <c:pt idx="188">
                  <c:v>44171</c:v>
                </c:pt>
                <c:pt idx="189">
                  <c:v>44172</c:v>
                </c:pt>
                <c:pt idx="190">
                  <c:v>44173</c:v>
                </c:pt>
                <c:pt idx="191">
                  <c:v>44174</c:v>
                </c:pt>
                <c:pt idx="192">
                  <c:v>44175</c:v>
                </c:pt>
                <c:pt idx="193">
                  <c:v>44176</c:v>
                </c:pt>
                <c:pt idx="194">
                  <c:v>44177</c:v>
                </c:pt>
                <c:pt idx="195">
                  <c:v>44178</c:v>
                </c:pt>
                <c:pt idx="196">
                  <c:v>44179</c:v>
                </c:pt>
                <c:pt idx="197">
                  <c:v>44180</c:v>
                </c:pt>
                <c:pt idx="198">
                  <c:v>44181</c:v>
                </c:pt>
                <c:pt idx="199">
                  <c:v>44182</c:v>
                </c:pt>
                <c:pt idx="200">
                  <c:v>44183</c:v>
                </c:pt>
                <c:pt idx="201">
                  <c:v>44184</c:v>
                </c:pt>
                <c:pt idx="202">
                  <c:v>44185</c:v>
                </c:pt>
                <c:pt idx="203">
                  <c:v>44186</c:v>
                </c:pt>
                <c:pt idx="204">
                  <c:v>44187</c:v>
                </c:pt>
                <c:pt idx="205">
                  <c:v>44188</c:v>
                </c:pt>
                <c:pt idx="206">
                  <c:v>44189</c:v>
                </c:pt>
                <c:pt idx="207">
                  <c:v>44190</c:v>
                </c:pt>
                <c:pt idx="208">
                  <c:v>44191</c:v>
                </c:pt>
                <c:pt idx="209">
                  <c:v>44192</c:v>
                </c:pt>
                <c:pt idx="210">
                  <c:v>44193</c:v>
                </c:pt>
                <c:pt idx="211">
                  <c:v>44194</c:v>
                </c:pt>
                <c:pt idx="212">
                  <c:v>44195</c:v>
                </c:pt>
                <c:pt idx="213">
                  <c:v>44196</c:v>
                </c:pt>
                <c:pt idx="214">
                  <c:v>44197</c:v>
                </c:pt>
                <c:pt idx="215">
                  <c:v>44198</c:v>
                </c:pt>
                <c:pt idx="216">
                  <c:v>44199</c:v>
                </c:pt>
                <c:pt idx="217">
                  <c:v>44200</c:v>
                </c:pt>
                <c:pt idx="218">
                  <c:v>44201</c:v>
                </c:pt>
                <c:pt idx="219">
                  <c:v>44202</c:v>
                </c:pt>
                <c:pt idx="220">
                  <c:v>44203</c:v>
                </c:pt>
                <c:pt idx="221">
                  <c:v>44204</c:v>
                </c:pt>
                <c:pt idx="222">
                  <c:v>44205</c:v>
                </c:pt>
                <c:pt idx="223">
                  <c:v>44206</c:v>
                </c:pt>
                <c:pt idx="224">
                  <c:v>44207</c:v>
                </c:pt>
                <c:pt idx="225">
                  <c:v>44208</c:v>
                </c:pt>
                <c:pt idx="226">
                  <c:v>44209</c:v>
                </c:pt>
                <c:pt idx="227">
                  <c:v>44210</c:v>
                </c:pt>
                <c:pt idx="228">
                  <c:v>44211</c:v>
                </c:pt>
                <c:pt idx="229">
                  <c:v>44212</c:v>
                </c:pt>
                <c:pt idx="230">
                  <c:v>44213</c:v>
                </c:pt>
                <c:pt idx="231">
                  <c:v>44214</c:v>
                </c:pt>
                <c:pt idx="232">
                  <c:v>44215</c:v>
                </c:pt>
                <c:pt idx="233">
                  <c:v>44216</c:v>
                </c:pt>
                <c:pt idx="234">
                  <c:v>44217</c:v>
                </c:pt>
                <c:pt idx="235">
                  <c:v>44218</c:v>
                </c:pt>
                <c:pt idx="236">
                  <c:v>44219</c:v>
                </c:pt>
                <c:pt idx="237">
                  <c:v>44220</c:v>
                </c:pt>
                <c:pt idx="238">
                  <c:v>44221</c:v>
                </c:pt>
                <c:pt idx="239">
                  <c:v>44222</c:v>
                </c:pt>
                <c:pt idx="240">
                  <c:v>44223</c:v>
                </c:pt>
                <c:pt idx="241">
                  <c:v>44224</c:v>
                </c:pt>
                <c:pt idx="242">
                  <c:v>44225</c:v>
                </c:pt>
                <c:pt idx="243">
                  <c:v>44226</c:v>
                </c:pt>
                <c:pt idx="244">
                  <c:v>44227</c:v>
                </c:pt>
                <c:pt idx="245">
                  <c:v>44228</c:v>
                </c:pt>
                <c:pt idx="246">
                  <c:v>44229</c:v>
                </c:pt>
                <c:pt idx="247">
                  <c:v>44230</c:v>
                </c:pt>
                <c:pt idx="248">
                  <c:v>44231</c:v>
                </c:pt>
                <c:pt idx="249">
                  <c:v>44232</c:v>
                </c:pt>
                <c:pt idx="250">
                  <c:v>44233</c:v>
                </c:pt>
                <c:pt idx="251">
                  <c:v>44234</c:v>
                </c:pt>
                <c:pt idx="252">
                  <c:v>44235</c:v>
                </c:pt>
                <c:pt idx="253">
                  <c:v>44236</c:v>
                </c:pt>
                <c:pt idx="254">
                  <c:v>44237</c:v>
                </c:pt>
                <c:pt idx="255">
                  <c:v>44238</c:v>
                </c:pt>
                <c:pt idx="256">
                  <c:v>44239</c:v>
                </c:pt>
                <c:pt idx="257">
                  <c:v>44240</c:v>
                </c:pt>
                <c:pt idx="258">
                  <c:v>44241</c:v>
                </c:pt>
                <c:pt idx="259">
                  <c:v>44242</c:v>
                </c:pt>
                <c:pt idx="260">
                  <c:v>44243</c:v>
                </c:pt>
                <c:pt idx="261">
                  <c:v>44244</c:v>
                </c:pt>
                <c:pt idx="262">
                  <c:v>44245</c:v>
                </c:pt>
                <c:pt idx="263">
                  <c:v>44246</c:v>
                </c:pt>
                <c:pt idx="264">
                  <c:v>44247</c:v>
                </c:pt>
                <c:pt idx="265">
                  <c:v>44248</c:v>
                </c:pt>
                <c:pt idx="266">
                  <c:v>44249</c:v>
                </c:pt>
                <c:pt idx="267">
                  <c:v>44250</c:v>
                </c:pt>
                <c:pt idx="268">
                  <c:v>44251</c:v>
                </c:pt>
                <c:pt idx="269">
                  <c:v>44252</c:v>
                </c:pt>
                <c:pt idx="270">
                  <c:v>44253</c:v>
                </c:pt>
                <c:pt idx="271">
                  <c:v>44254</c:v>
                </c:pt>
                <c:pt idx="272">
                  <c:v>44255</c:v>
                </c:pt>
                <c:pt idx="273">
                  <c:v>44256</c:v>
                </c:pt>
                <c:pt idx="274">
                  <c:v>44257</c:v>
                </c:pt>
                <c:pt idx="275">
                  <c:v>44258</c:v>
                </c:pt>
                <c:pt idx="276">
                  <c:v>44259</c:v>
                </c:pt>
                <c:pt idx="277">
                  <c:v>44260</c:v>
                </c:pt>
                <c:pt idx="278">
                  <c:v>44261</c:v>
                </c:pt>
                <c:pt idx="279">
                  <c:v>44262</c:v>
                </c:pt>
                <c:pt idx="280">
                  <c:v>44263</c:v>
                </c:pt>
                <c:pt idx="281">
                  <c:v>44264</c:v>
                </c:pt>
                <c:pt idx="282">
                  <c:v>44265</c:v>
                </c:pt>
                <c:pt idx="283">
                  <c:v>44266</c:v>
                </c:pt>
                <c:pt idx="284">
                  <c:v>44267</c:v>
                </c:pt>
                <c:pt idx="285">
                  <c:v>44268</c:v>
                </c:pt>
                <c:pt idx="286">
                  <c:v>44269</c:v>
                </c:pt>
                <c:pt idx="287">
                  <c:v>44270</c:v>
                </c:pt>
                <c:pt idx="288">
                  <c:v>44271</c:v>
                </c:pt>
                <c:pt idx="289">
                  <c:v>44272</c:v>
                </c:pt>
                <c:pt idx="290">
                  <c:v>44273</c:v>
                </c:pt>
                <c:pt idx="291">
                  <c:v>44274</c:v>
                </c:pt>
                <c:pt idx="292">
                  <c:v>44275</c:v>
                </c:pt>
                <c:pt idx="293">
                  <c:v>44276</c:v>
                </c:pt>
                <c:pt idx="294">
                  <c:v>44277</c:v>
                </c:pt>
                <c:pt idx="295">
                  <c:v>44278</c:v>
                </c:pt>
                <c:pt idx="296">
                  <c:v>44279</c:v>
                </c:pt>
                <c:pt idx="297">
                  <c:v>44280</c:v>
                </c:pt>
                <c:pt idx="298">
                  <c:v>44281</c:v>
                </c:pt>
                <c:pt idx="299">
                  <c:v>44282</c:v>
                </c:pt>
                <c:pt idx="300">
                  <c:v>44283</c:v>
                </c:pt>
                <c:pt idx="301">
                  <c:v>44284</c:v>
                </c:pt>
                <c:pt idx="302">
                  <c:v>44285</c:v>
                </c:pt>
                <c:pt idx="303">
                  <c:v>44286</c:v>
                </c:pt>
                <c:pt idx="304">
                  <c:v>44287</c:v>
                </c:pt>
                <c:pt idx="305">
                  <c:v>44288</c:v>
                </c:pt>
                <c:pt idx="306">
                  <c:v>44289</c:v>
                </c:pt>
                <c:pt idx="307">
                  <c:v>44290</c:v>
                </c:pt>
                <c:pt idx="308">
                  <c:v>44291</c:v>
                </c:pt>
                <c:pt idx="309">
                  <c:v>44292</c:v>
                </c:pt>
                <c:pt idx="310">
                  <c:v>44293</c:v>
                </c:pt>
                <c:pt idx="311">
                  <c:v>44294</c:v>
                </c:pt>
                <c:pt idx="312">
                  <c:v>44295</c:v>
                </c:pt>
                <c:pt idx="313">
                  <c:v>44296</c:v>
                </c:pt>
                <c:pt idx="314">
                  <c:v>44297</c:v>
                </c:pt>
                <c:pt idx="315">
                  <c:v>44298</c:v>
                </c:pt>
                <c:pt idx="316">
                  <c:v>44299</c:v>
                </c:pt>
                <c:pt idx="317">
                  <c:v>44300</c:v>
                </c:pt>
                <c:pt idx="318">
                  <c:v>44301</c:v>
                </c:pt>
                <c:pt idx="319">
                  <c:v>44302</c:v>
                </c:pt>
                <c:pt idx="320">
                  <c:v>44303</c:v>
                </c:pt>
                <c:pt idx="321">
                  <c:v>44304</c:v>
                </c:pt>
                <c:pt idx="322">
                  <c:v>44305</c:v>
                </c:pt>
                <c:pt idx="323">
                  <c:v>44306</c:v>
                </c:pt>
                <c:pt idx="324">
                  <c:v>44307</c:v>
                </c:pt>
                <c:pt idx="325">
                  <c:v>44308</c:v>
                </c:pt>
                <c:pt idx="326">
                  <c:v>44309</c:v>
                </c:pt>
                <c:pt idx="327">
                  <c:v>44310</c:v>
                </c:pt>
                <c:pt idx="328">
                  <c:v>44311</c:v>
                </c:pt>
                <c:pt idx="329">
                  <c:v>44312</c:v>
                </c:pt>
                <c:pt idx="330">
                  <c:v>44313</c:v>
                </c:pt>
                <c:pt idx="331">
                  <c:v>44314</c:v>
                </c:pt>
                <c:pt idx="332">
                  <c:v>44315</c:v>
                </c:pt>
                <c:pt idx="333">
                  <c:v>44316</c:v>
                </c:pt>
                <c:pt idx="334">
                  <c:v>44317</c:v>
                </c:pt>
                <c:pt idx="335">
                  <c:v>44318</c:v>
                </c:pt>
                <c:pt idx="336">
                  <c:v>44319</c:v>
                </c:pt>
                <c:pt idx="337">
                  <c:v>44320</c:v>
                </c:pt>
                <c:pt idx="338">
                  <c:v>44321</c:v>
                </c:pt>
                <c:pt idx="339">
                  <c:v>44322</c:v>
                </c:pt>
                <c:pt idx="340">
                  <c:v>44323</c:v>
                </c:pt>
                <c:pt idx="341">
                  <c:v>44324</c:v>
                </c:pt>
                <c:pt idx="342">
                  <c:v>44325</c:v>
                </c:pt>
                <c:pt idx="343">
                  <c:v>44326</c:v>
                </c:pt>
                <c:pt idx="344">
                  <c:v>44327</c:v>
                </c:pt>
                <c:pt idx="345">
                  <c:v>44328</c:v>
                </c:pt>
                <c:pt idx="346">
                  <c:v>44329</c:v>
                </c:pt>
                <c:pt idx="347">
                  <c:v>44330</c:v>
                </c:pt>
                <c:pt idx="348">
                  <c:v>44331</c:v>
                </c:pt>
                <c:pt idx="349">
                  <c:v>44332</c:v>
                </c:pt>
                <c:pt idx="350">
                  <c:v>44333</c:v>
                </c:pt>
                <c:pt idx="351">
                  <c:v>44334</c:v>
                </c:pt>
                <c:pt idx="352">
                  <c:v>44335</c:v>
                </c:pt>
                <c:pt idx="353">
                  <c:v>44336</c:v>
                </c:pt>
                <c:pt idx="354">
                  <c:v>44337</c:v>
                </c:pt>
                <c:pt idx="355">
                  <c:v>44338</c:v>
                </c:pt>
                <c:pt idx="356">
                  <c:v>44339</c:v>
                </c:pt>
                <c:pt idx="357">
                  <c:v>44340</c:v>
                </c:pt>
                <c:pt idx="358">
                  <c:v>44341</c:v>
                </c:pt>
                <c:pt idx="359">
                  <c:v>44342</c:v>
                </c:pt>
                <c:pt idx="360">
                  <c:v>44343</c:v>
                </c:pt>
                <c:pt idx="361">
                  <c:v>44344</c:v>
                </c:pt>
                <c:pt idx="362">
                  <c:v>44345</c:v>
                </c:pt>
                <c:pt idx="363">
                  <c:v>44346</c:v>
                </c:pt>
                <c:pt idx="364">
                  <c:v>44347</c:v>
                </c:pt>
                <c:pt idx="365">
                  <c:v>44348</c:v>
                </c:pt>
                <c:pt idx="366">
                  <c:v>44349</c:v>
                </c:pt>
                <c:pt idx="367">
                  <c:v>44350</c:v>
                </c:pt>
                <c:pt idx="368">
                  <c:v>44351</c:v>
                </c:pt>
                <c:pt idx="369">
                  <c:v>44352</c:v>
                </c:pt>
                <c:pt idx="370">
                  <c:v>44353</c:v>
                </c:pt>
                <c:pt idx="371">
                  <c:v>44354</c:v>
                </c:pt>
                <c:pt idx="372">
                  <c:v>44355</c:v>
                </c:pt>
                <c:pt idx="373">
                  <c:v>44356</c:v>
                </c:pt>
                <c:pt idx="374">
                  <c:v>44357</c:v>
                </c:pt>
                <c:pt idx="375">
                  <c:v>44358</c:v>
                </c:pt>
                <c:pt idx="376">
                  <c:v>44359</c:v>
                </c:pt>
                <c:pt idx="377">
                  <c:v>44360</c:v>
                </c:pt>
                <c:pt idx="378">
                  <c:v>44361</c:v>
                </c:pt>
                <c:pt idx="379">
                  <c:v>44362</c:v>
                </c:pt>
                <c:pt idx="380">
                  <c:v>44363</c:v>
                </c:pt>
                <c:pt idx="381">
                  <c:v>44364</c:v>
                </c:pt>
                <c:pt idx="382">
                  <c:v>44365</c:v>
                </c:pt>
                <c:pt idx="383">
                  <c:v>44366</c:v>
                </c:pt>
                <c:pt idx="384">
                  <c:v>44367</c:v>
                </c:pt>
                <c:pt idx="385">
                  <c:v>44368</c:v>
                </c:pt>
                <c:pt idx="386">
                  <c:v>44369</c:v>
                </c:pt>
                <c:pt idx="387">
                  <c:v>44370</c:v>
                </c:pt>
                <c:pt idx="388">
                  <c:v>44371</c:v>
                </c:pt>
                <c:pt idx="389">
                  <c:v>44372</c:v>
                </c:pt>
                <c:pt idx="390">
                  <c:v>44373</c:v>
                </c:pt>
                <c:pt idx="391">
                  <c:v>44374</c:v>
                </c:pt>
                <c:pt idx="392">
                  <c:v>44375</c:v>
                </c:pt>
                <c:pt idx="393">
                  <c:v>44376</c:v>
                </c:pt>
                <c:pt idx="394">
                  <c:v>44377</c:v>
                </c:pt>
                <c:pt idx="395">
                  <c:v>44378</c:v>
                </c:pt>
                <c:pt idx="396">
                  <c:v>44379</c:v>
                </c:pt>
                <c:pt idx="397">
                  <c:v>44380</c:v>
                </c:pt>
                <c:pt idx="398">
                  <c:v>44381</c:v>
                </c:pt>
                <c:pt idx="399">
                  <c:v>44382</c:v>
                </c:pt>
                <c:pt idx="400">
                  <c:v>44383</c:v>
                </c:pt>
                <c:pt idx="401">
                  <c:v>44384</c:v>
                </c:pt>
                <c:pt idx="402">
                  <c:v>44385</c:v>
                </c:pt>
                <c:pt idx="403">
                  <c:v>44386</c:v>
                </c:pt>
                <c:pt idx="404">
                  <c:v>44387</c:v>
                </c:pt>
                <c:pt idx="405">
                  <c:v>44388</c:v>
                </c:pt>
                <c:pt idx="406">
                  <c:v>44389</c:v>
                </c:pt>
                <c:pt idx="407">
                  <c:v>44390</c:v>
                </c:pt>
                <c:pt idx="408">
                  <c:v>44391</c:v>
                </c:pt>
                <c:pt idx="409">
                  <c:v>44392</c:v>
                </c:pt>
                <c:pt idx="410">
                  <c:v>44393</c:v>
                </c:pt>
                <c:pt idx="411">
                  <c:v>44394</c:v>
                </c:pt>
                <c:pt idx="412">
                  <c:v>44395</c:v>
                </c:pt>
                <c:pt idx="413">
                  <c:v>44396</c:v>
                </c:pt>
                <c:pt idx="414">
                  <c:v>44397</c:v>
                </c:pt>
                <c:pt idx="415">
                  <c:v>44398</c:v>
                </c:pt>
                <c:pt idx="416">
                  <c:v>44399</c:v>
                </c:pt>
                <c:pt idx="417">
                  <c:v>44400</c:v>
                </c:pt>
                <c:pt idx="418">
                  <c:v>44401</c:v>
                </c:pt>
                <c:pt idx="419">
                  <c:v>44402</c:v>
                </c:pt>
                <c:pt idx="420">
                  <c:v>44403</c:v>
                </c:pt>
                <c:pt idx="421">
                  <c:v>44404</c:v>
                </c:pt>
                <c:pt idx="422">
                  <c:v>44405</c:v>
                </c:pt>
                <c:pt idx="423">
                  <c:v>44406</c:v>
                </c:pt>
                <c:pt idx="424">
                  <c:v>44407</c:v>
                </c:pt>
                <c:pt idx="425">
                  <c:v>44408</c:v>
                </c:pt>
                <c:pt idx="426">
                  <c:v>44409</c:v>
                </c:pt>
                <c:pt idx="427">
                  <c:v>44410</c:v>
                </c:pt>
                <c:pt idx="428">
                  <c:v>44411</c:v>
                </c:pt>
                <c:pt idx="429">
                  <c:v>44412</c:v>
                </c:pt>
                <c:pt idx="430">
                  <c:v>44413</c:v>
                </c:pt>
                <c:pt idx="431">
                  <c:v>44414</c:v>
                </c:pt>
                <c:pt idx="432">
                  <c:v>44415</c:v>
                </c:pt>
                <c:pt idx="433">
                  <c:v>44416</c:v>
                </c:pt>
                <c:pt idx="434">
                  <c:v>44417</c:v>
                </c:pt>
                <c:pt idx="435">
                  <c:v>44418</c:v>
                </c:pt>
                <c:pt idx="436">
                  <c:v>44419</c:v>
                </c:pt>
                <c:pt idx="437">
                  <c:v>44420</c:v>
                </c:pt>
                <c:pt idx="438">
                  <c:v>44421</c:v>
                </c:pt>
                <c:pt idx="439">
                  <c:v>44422</c:v>
                </c:pt>
                <c:pt idx="440">
                  <c:v>44423</c:v>
                </c:pt>
                <c:pt idx="441">
                  <c:v>44424</c:v>
                </c:pt>
                <c:pt idx="442">
                  <c:v>44425</c:v>
                </c:pt>
                <c:pt idx="443">
                  <c:v>44426</c:v>
                </c:pt>
                <c:pt idx="444">
                  <c:v>44427</c:v>
                </c:pt>
                <c:pt idx="445">
                  <c:v>44428</c:v>
                </c:pt>
                <c:pt idx="446">
                  <c:v>44429</c:v>
                </c:pt>
                <c:pt idx="447">
                  <c:v>44430</c:v>
                </c:pt>
                <c:pt idx="448">
                  <c:v>44431</c:v>
                </c:pt>
                <c:pt idx="449">
                  <c:v>44432</c:v>
                </c:pt>
                <c:pt idx="450">
                  <c:v>44433</c:v>
                </c:pt>
                <c:pt idx="451">
                  <c:v>44434</c:v>
                </c:pt>
                <c:pt idx="452">
                  <c:v>44435</c:v>
                </c:pt>
                <c:pt idx="453">
                  <c:v>44436</c:v>
                </c:pt>
                <c:pt idx="454">
                  <c:v>44437</c:v>
                </c:pt>
                <c:pt idx="455">
                  <c:v>44438</c:v>
                </c:pt>
                <c:pt idx="456">
                  <c:v>44439</c:v>
                </c:pt>
                <c:pt idx="457">
                  <c:v>44440</c:v>
                </c:pt>
                <c:pt idx="458">
                  <c:v>44441</c:v>
                </c:pt>
                <c:pt idx="459">
                  <c:v>44442</c:v>
                </c:pt>
                <c:pt idx="460">
                  <c:v>44443</c:v>
                </c:pt>
                <c:pt idx="461">
                  <c:v>44444</c:v>
                </c:pt>
                <c:pt idx="462">
                  <c:v>44445</c:v>
                </c:pt>
                <c:pt idx="463">
                  <c:v>44446</c:v>
                </c:pt>
                <c:pt idx="464">
                  <c:v>44447</c:v>
                </c:pt>
                <c:pt idx="465">
                  <c:v>44448</c:v>
                </c:pt>
                <c:pt idx="466">
                  <c:v>44449</c:v>
                </c:pt>
                <c:pt idx="467">
                  <c:v>44450</c:v>
                </c:pt>
                <c:pt idx="468">
                  <c:v>44451</c:v>
                </c:pt>
                <c:pt idx="469">
                  <c:v>44452</c:v>
                </c:pt>
                <c:pt idx="470">
                  <c:v>44453</c:v>
                </c:pt>
                <c:pt idx="471">
                  <c:v>44454</c:v>
                </c:pt>
                <c:pt idx="472">
                  <c:v>44455</c:v>
                </c:pt>
                <c:pt idx="473">
                  <c:v>44456</c:v>
                </c:pt>
                <c:pt idx="474">
                  <c:v>44457</c:v>
                </c:pt>
                <c:pt idx="475">
                  <c:v>44458</c:v>
                </c:pt>
                <c:pt idx="476">
                  <c:v>44459</c:v>
                </c:pt>
                <c:pt idx="477">
                  <c:v>44460</c:v>
                </c:pt>
                <c:pt idx="478">
                  <c:v>44461</c:v>
                </c:pt>
                <c:pt idx="479">
                  <c:v>44462</c:v>
                </c:pt>
                <c:pt idx="480">
                  <c:v>44463</c:v>
                </c:pt>
                <c:pt idx="481">
                  <c:v>44464</c:v>
                </c:pt>
                <c:pt idx="482">
                  <c:v>44465</c:v>
                </c:pt>
                <c:pt idx="483">
                  <c:v>44466</c:v>
                </c:pt>
                <c:pt idx="484">
                  <c:v>44467</c:v>
                </c:pt>
                <c:pt idx="485">
                  <c:v>44468</c:v>
                </c:pt>
                <c:pt idx="486">
                  <c:v>44469</c:v>
                </c:pt>
                <c:pt idx="487">
                  <c:v>44470</c:v>
                </c:pt>
                <c:pt idx="488">
                  <c:v>44471</c:v>
                </c:pt>
                <c:pt idx="489">
                  <c:v>44472</c:v>
                </c:pt>
                <c:pt idx="490">
                  <c:v>44473</c:v>
                </c:pt>
                <c:pt idx="491">
                  <c:v>44474</c:v>
                </c:pt>
                <c:pt idx="492">
                  <c:v>44475</c:v>
                </c:pt>
                <c:pt idx="493">
                  <c:v>44476</c:v>
                </c:pt>
                <c:pt idx="494">
                  <c:v>44477</c:v>
                </c:pt>
                <c:pt idx="495">
                  <c:v>44478</c:v>
                </c:pt>
                <c:pt idx="496">
                  <c:v>44479</c:v>
                </c:pt>
                <c:pt idx="497">
                  <c:v>44480</c:v>
                </c:pt>
                <c:pt idx="498">
                  <c:v>44481</c:v>
                </c:pt>
                <c:pt idx="499">
                  <c:v>44482</c:v>
                </c:pt>
                <c:pt idx="500">
                  <c:v>44483</c:v>
                </c:pt>
                <c:pt idx="501">
                  <c:v>44484</c:v>
                </c:pt>
                <c:pt idx="502">
                  <c:v>44485</c:v>
                </c:pt>
                <c:pt idx="503">
                  <c:v>44486</c:v>
                </c:pt>
                <c:pt idx="504">
                  <c:v>44487</c:v>
                </c:pt>
                <c:pt idx="505">
                  <c:v>44488</c:v>
                </c:pt>
                <c:pt idx="506">
                  <c:v>44489</c:v>
                </c:pt>
                <c:pt idx="507">
                  <c:v>44490</c:v>
                </c:pt>
                <c:pt idx="508">
                  <c:v>44491</c:v>
                </c:pt>
                <c:pt idx="509">
                  <c:v>44492</c:v>
                </c:pt>
                <c:pt idx="510">
                  <c:v>44493</c:v>
                </c:pt>
                <c:pt idx="511">
                  <c:v>44494</c:v>
                </c:pt>
                <c:pt idx="512">
                  <c:v>44495</c:v>
                </c:pt>
                <c:pt idx="513">
                  <c:v>44496</c:v>
                </c:pt>
                <c:pt idx="514">
                  <c:v>44497</c:v>
                </c:pt>
                <c:pt idx="515">
                  <c:v>44498</c:v>
                </c:pt>
                <c:pt idx="516">
                  <c:v>44499</c:v>
                </c:pt>
                <c:pt idx="517">
                  <c:v>44500</c:v>
                </c:pt>
                <c:pt idx="518">
                  <c:v>44501</c:v>
                </c:pt>
                <c:pt idx="519">
                  <c:v>44502</c:v>
                </c:pt>
                <c:pt idx="520">
                  <c:v>44503</c:v>
                </c:pt>
                <c:pt idx="521">
                  <c:v>44504</c:v>
                </c:pt>
                <c:pt idx="522">
                  <c:v>44505</c:v>
                </c:pt>
                <c:pt idx="523">
                  <c:v>44506</c:v>
                </c:pt>
                <c:pt idx="524">
                  <c:v>44507</c:v>
                </c:pt>
                <c:pt idx="525">
                  <c:v>44508</c:v>
                </c:pt>
                <c:pt idx="526">
                  <c:v>44509</c:v>
                </c:pt>
                <c:pt idx="527">
                  <c:v>44510</c:v>
                </c:pt>
                <c:pt idx="528">
                  <c:v>44511</c:v>
                </c:pt>
                <c:pt idx="529">
                  <c:v>44512</c:v>
                </c:pt>
                <c:pt idx="530">
                  <c:v>44513</c:v>
                </c:pt>
                <c:pt idx="531">
                  <c:v>44514</c:v>
                </c:pt>
                <c:pt idx="532">
                  <c:v>44515</c:v>
                </c:pt>
                <c:pt idx="533">
                  <c:v>44516</c:v>
                </c:pt>
                <c:pt idx="534">
                  <c:v>44517</c:v>
                </c:pt>
                <c:pt idx="535">
                  <c:v>44518</c:v>
                </c:pt>
                <c:pt idx="536">
                  <c:v>44519</c:v>
                </c:pt>
                <c:pt idx="537">
                  <c:v>44520</c:v>
                </c:pt>
                <c:pt idx="538">
                  <c:v>44521</c:v>
                </c:pt>
                <c:pt idx="539">
                  <c:v>44522</c:v>
                </c:pt>
                <c:pt idx="540">
                  <c:v>44523</c:v>
                </c:pt>
                <c:pt idx="541">
                  <c:v>44524</c:v>
                </c:pt>
                <c:pt idx="542">
                  <c:v>44525</c:v>
                </c:pt>
                <c:pt idx="543">
                  <c:v>44526</c:v>
                </c:pt>
                <c:pt idx="544">
                  <c:v>44527</c:v>
                </c:pt>
                <c:pt idx="545">
                  <c:v>44528</c:v>
                </c:pt>
                <c:pt idx="546">
                  <c:v>44529</c:v>
                </c:pt>
                <c:pt idx="547">
                  <c:v>44530</c:v>
                </c:pt>
                <c:pt idx="548">
                  <c:v>44531</c:v>
                </c:pt>
                <c:pt idx="549">
                  <c:v>44532</c:v>
                </c:pt>
                <c:pt idx="550">
                  <c:v>44533</c:v>
                </c:pt>
                <c:pt idx="551">
                  <c:v>44534</c:v>
                </c:pt>
                <c:pt idx="552">
                  <c:v>44535</c:v>
                </c:pt>
                <c:pt idx="553">
                  <c:v>44536</c:v>
                </c:pt>
                <c:pt idx="554">
                  <c:v>44537</c:v>
                </c:pt>
                <c:pt idx="555">
                  <c:v>44538</c:v>
                </c:pt>
                <c:pt idx="556">
                  <c:v>44539</c:v>
                </c:pt>
                <c:pt idx="557">
                  <c:v>44540</c:v>
                </c:pt>
                <c:pt idx="558">
                  <c:v>44541</c:v>
                </c:pt>
                <c:pt idx="559">
                  <c:v>44542</c:v>
                </c:pt>
                <c:pt idx="560">
                  <c:v>44543</c:v>
                </c:pt>
                <c:pt idx="561">
                  <c:v>44544</c:v>
                </c:pt>
                <c:pt idx="562">
                  <c:v>44545</c:v>
                </c:pt>
                <c:pt idx="563">
                  <c:v>44546</c:v>
                </c:pt>
                <c:pt idx="564">
                  <c:v>44547</c:v>
                </c:pt>
                <c:pt idx="565">
                  <c:v>44548</c:v>
                </c:pt>
                <c:pt idx="566">
                  <c:v>44549</c:v>
                </c:pt>
                <c:pt idx="567">
                  <c:v>44550</c:v>
                </c:pt>
                <c:pt idx="568">
                  <c:v>44551</c:v>
                </c:pt>
                <c:pt idx="569">
                  <c:v>44552</c:v>
                </c:pt>
                <c:pt idx="570">
                  <c:v>44553</c:v>
                </c:pt>
                <c:pt idx="571">
                  <c:v>44554</c:v>
                </c:pt>
                <c:pt idx="572">
                  <c:v>44555</c:v>
                </c:pt>
                <c:pt idx="573">
                  <c:v>44556</c:v>
                </c:pt>
                <c:pt idx="574">
                  <c:v>44557</c:v>
                </c:pt>
                <c:pt idx="575">
                  <c:v>44558</c:v>
                </c:pt>
                <c:pt idx="576">
                  <c:v>44559</c:v>
                </c:pt>
                <c:pt idx="577">
                  <c:v>44560</c:v>
                </c:pt>
                <c:pt idx="578">
                  <c:v>44561</c:v>
                </c:pt>
                <c:pt idx="579">
                  <c:v>44562</c:v>
                </c:pt>
                <c:pt idx="580">
                  <c:v>44563</c:v>
                </c:pt>
                <c:pt idx="581">
                  <c:v>44564</c:v>
                </c:pt>
                <c:pt idx="582">
                  <c:v>44565</c:v>
                </c:pt>
                <c:pt idx="583">
                  <c:v>44566</c:v>
                </c:pt>
                <c:pt idx="584">
                  <c:v>44567</c:v>
                </c:pt>
                <c:pt idx="585">
                  <c:v>44568</c:v>
                </c:pt>
                <c:pt idx="586">
                  <c:v>44569</c:v>
                </c:pt>
                <c:pt idx="587">
                  <c:v>44570</c:v>
                </c:pt>
                <c:pt idx="588">
                  <c:v>44571</c:v>
                </c:pt>
                <c:pt idx="589">
                  <c:v>44572</c:v>
                </c:pt>
                <c:pt idx="590">
                  <c:v>44573</c:v>
                </c:pt>
                <c:pt idx="591">
                  <c:v>44574</c:v>
                </c:pt>
                <c:pt idx="592">
                  <c:v>44575</c:v>
                </c:pt>
                <c:pt idx="593">
                  <c:v>44576</c:v>
                </c:pt>
                <c:pt idx="594">
                  <c:v>44577</c:v>
                </c:pt>
                <c:pt idx="595">
                  <c:v>44578</c:v>
                </c:pt>
                <c:pt idx="596">
                  <c:v>44579</c:v>
                </c:pt>
                <c:pt idx="597">
                  <c:v>44580</c:v>
                </c:pt>
                <c:pt idx="598">
                  <c:v>44581</c:v>
                </c:pt>
                <c:pt idx="599">
                  <c:v>44582</c:v>
                </c:pt>
                <c:pt idx="600">
                  <c:v>44583</c:v>
                </c:pt>
                <c:pt idx="601">
                  <c:v>44584</c:v>
                </c:pt>
                <c:pt idx="602">
                  <c:v>44585</c:v>
                </c:pt>
                <c:pt idx="603">
                  <c:v>44586</c:v>
                </c:pt>
                <c:pt idx="604">
                  <c:v>44587</c:v>
                </c:pt>
                <c:pt idx="605">
                  <c:v>44588</c:v>
                </c:pt>
                <c:pt idx="606">
                  <c:v>44589</c:v>
                </c:pt>
                <c:pt idx="607">
                  <c:v>44590</c:v>
                </c:pt>
                <c:pt idx="608">
                  <c:v>44591</c:v>
                </c:pt>
                <c:pt idx="609">
                  <c:v>44592</c:v>
                </c:pt>
              </c:numCache>
            </c:numRef>
          </c:xVal>
          <c:yVal>
            <c:numRef>
              <c:f>'Flow Figure'!$X$4:$X$613</c:f>
              <c:numCache>
                <c:formatCode>General</c:formatCode>
                <c:ptCount val="610"/>
                <c:pt idx="29" formatCode="0.0">
                  <c:v>1.9566666666666663</c:v>
                </c:pt>
                <c:pt idx="60" formatCode="0.0">
                  <c:v>1.6480645161290322</c:v>
                </c:pt>
                <c:pt idx="91" formatCode="0.0">
                  <c:v>1.5416129032258061</c:v>
                </c:pt>
                <c:pt idx="121" formatCode="0.0">
                  <c:v>1.5473333333333337</c:v>
                </c:pt>
                <c:pt idx="152" formatCode="0.0">
                  <c:v>1.6645161290322577</c:v>
                </c:pt>
                <c:pt idx="182" formatCode="0.0">
                  <c:v>2.1746666666666661</c:v>
                </c:pt>
                <c:pt idx="213" formatCode="0.0">
                  <c:v>3.4159999999999995</c:v>
                </c:pt>
                <c:pt idx="244" formatCode="0.0">
                  <c:v>3.1915925101965135</c:v>
                </c:pt>
                <c:pt idx="272" formatCode="0.0">
                  <c:v>3.3067857142857142</c:v>
                </c:pt>
                <c:pt idx="303" formatCode="0.0">
                  <c:v>2.6774193548387091</c:v>
                </c:pt>
                <c:pt idx="333" formatCode="0.0">
                  <c:v>3.0956666666666663</c:v>
                </c:pt>
                <c:pt idx="364" formatCode="0.0">
                  <c:v>2.6135483870967735</c:v>
                </c:pt>
                <c:pt idx="394" formatCode="0.0">
                  <c:v>2.4276666666666671</c:v>
                </c:pt>
                <c:pt idx="425" formatCode="0.0">
                  <c:v>3.4345161290322577</c:v>
                </c:pt>
                <c:pt idx="456" formatCode="0.00">
                  <c:v>2.9051612903225807</c:v>
                </c:pt>
                <c:pt idx="486" formatCode="0.0">
                  <c:v>3.0470000000000002</c:v>
                </c:pt>
                <c:pt idx="517" formatCode="0.0">
                  <c:v>3.1777419354838705</c:v>
                </c:pt>
                <c:pt idx="547" formatCode="0.0">
                  <c:v>3.3584777777777783</c:v>
                </c:pt>
                <c:pt idx="578" formatCode="0.0">
                  <c:v>2.65849247311828</c:v>
                </c:pt>
                <c:pt idx="609" formatCode="0.0">
                  <c:v>2.7503225806451614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3D-454B-BD6F-0856F34FE084}"/>
            </c:ext>
          </c:extLst>
        </c:ser>
        <c:ser>
          <c:idx val="1"/>
          <c:order val="1"/>
          <c:tx>
            <c:v>Annual Rolling Average</c:v>
          </c:tx>
          <c:spPr>
            <a:ln w="19050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'Flow Figure'!$S$4:$S$613</c:f>
              <c:numCache>
                <c:formatCode>0</c:formatCode>
                <c:ptCount val="610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  <c:pt idx="61">
                  <c:v>44044</c:v>
                </c:pt>
                <c:pt idx="62">
                  <c:v>44045</c:v>
                </c:pt>
                <c:pt idx="63">
                  <c:v>44046</c:v>
                </c:pt>
                <c:pt idx="64">
                  <c:v>44047</c:v>
                </c:pt>
                <c:pt idx="65">
                  <c:v>44048</c:v>
                </c:pt>
                <c:pt idx="66">
                  <c:v>44049</c:v>
                </c:pt>
                <c:pt idx="67">
                  <c:v>44050</c:v>
                </c:pt>
                <c:pt idx="68">
                  <c:v>44051</c:v>
                </c:pt>
                <c:pt idx="69">
                  <c:v>44052</c:v>
                </c:pt>
                <c:pt idx="70">
                  <c:v>44053</c:v>
                </c:pt>
                <c:pt idx="71">
                  <c:v>44054</c:v>
                </c:pt>
                <c:pt idx="72">
                  <c:v>44055</c:v>
                </c:pt>
                <c:pt idx="73">
                  <c:v>44056</c:v>
                </c:pt>
                <c:pt idx="74">
                  <c:v>44057</c:v>
                </c:pt>
                <c:pt idx="75">
                  <c:v>44058</c:v>
                </c:pt>
                <c:pt idx="76">
                  <c:v>44059</c:v>
                </c:pt>
                <c:pt idx="77">
                  <c:v>44060</c:v>
                </c:pt>
                <c:pt idx="78">
                  <c:v>44061</c:v>
                </c:pt>
                <c:pt idx="79">
                  <c:v>44062</c:v>
                </c:pt>
                <c:pt idx="80">
                  <c:v>44063</c:v>
                </c:pt>
                <c:pt idx="81">
                  <c:v>44064</c:v>
                </c:pt>
                <c:pt idx="82">
                  <c:v>44065</c:v>
                </c:pt>
                <c:pt idx="83">
                  <c:v>44066</c:v>
                </c:pt>
                <c:pt idx="84">
                  <c:v>44067</c:v>
                </c:pt>
                <c:pt idx="85">
                  <c:v>44068</c:v>
                </c:pt>
                <c:pt idx="86">
                  <c:v>44069</c:v>
                </c:pt>
                <c:pt idx="87">
                  <c:v>44070</c:v>
                </c:pt>
                <c:pt idx="88">
                  <c:v>44071</c:v>
                </c:pt>
                <c:pt idx="89">
                  <c:v>44072</c:v>
                </c:pt>
                <c:pt idx="90">
                  <c:v>44073</c:v>
                </c:pt>
                <c:pt idx="91">
                  <c:v>44074</c:v>
                </c:pt>
                <c:pt idx="92">
                  <c:v>44075</c:v>
                </c:pt>
                <c:pt idx="93">
                  <c:v>44076</c:v>
                </c:pt>
                <c:pt idx="94">
                  <c:v>44077</c:v>
                </c:pt>
                <c:pt idx="95">
                  <c:v>44078</c:v>
                </c:pt>
                <c:pt idx="96">
                  <c:v>44079</c:v>
                </c:pt>
                <c:pt idx="97">
                  <c:v>44080</c:v>
                </c:pt>
                <c:pt idx="98">
                  <c:v>44081</c:v>
                </c:pt>
                <c:pt idx="99">
                  <c:v>44082</c:v>
                </c:pt>
                <c:pt idx="100">
                  <c:v>44083</c:v>
                </c:pt>
                <c:pt idx="101">
                  <c:v>44084</c:v>
                </c:pt>
                <c:pt idx="102">
                  <c:v>44085</c:v>
                </c:pt>
                <c:pt idx="103">
                  <c:v>44086</c:v>
                </c:pt>
                <c:pt idx="104">
                  <c:v>44087</c:v>
                </c:pt>
                <c:pt idx="105">
                  <c:v>44088</c:v>
                </c:pt>
                <c:pt idx="106">
                  <c:v>44089</c:v>
                </c:pt>
                <c:pt idx="107">
                  <c:v>44090</c:v>
                </c:pt>
                <c:pt idx="108">
                  <c:v>44091</c:v>
                </c:pt>
                <c:pt idx="109">
                  <c:v>44092</c:v>
                </c:pt>
                <c:pt idx="110">
                  <c:v>44093</c:v>
                </c:pt>
                <c:pt idx="111">
                  <c:v>44094</c:v>
                </c:pt>
                <c:pt idx="112">
                  <c:v>44095</c:v>
                </c:pt>
                <c:pt idx="113">
                  <c:v>44096</c:v>
                </c:pt>
                <c:pt idx="114">
                  <c:v>44097</c:v>
                </c:pt>
                <c:pt idx="115">
                  <c:v>44098</c:v>
                </c:pt>
                <c:pt idx="116">
                  <c:v>44099</c:v>
                </c:pt>
                <c:pt idx="117">
                  <c:v>44100</c:v>
                </c:pt>
                <c:pt idx="118">
                  <c:v>44101</c:v>
                </c:pt>
                <c:pt idx="119">
                  <c:v>44102</c:v>
                </c:pt>
                <c:pt idx="120">
                  <c:v>44103</c:v>
                </c:pt>
                <c:pt idx="121">
                  <c:v>44104</c:v>
                </c:pt>
                <c:pt idx="122">
                  <c:v>44105</c:v>
                </c:pt>
                <c:pt idx="123">
                  <c:v>44106</c:v>
                </c:pt>
                <c:pt idx="124">
                  <c:v>44107</c:v>
                </c:pt>
                <c:pt idx="125">
                  <c:v>44108</c:v>
                </c:pt>
                <c:pt idx="126">
                  <c:v>44109</c:v>
                </c:pt>
                <c:pt idx="127">
                  <c:v>44110</c:v>
                </c:pt>
                <c:pt idx="128">
                  <c:v>44111</c:v>
                </c:pt>
                <c:pt idx="129">
                  <c:v>44112</c:v>
                </c:pt>
                <c:pt idx="130">
                  <c:v>44113</c:v>
                </c:pt>
                <c:pt idx="131">
                  <c:v>44114</c:v>
                </c:pt>
                <c:pt idx="132">
                  <c:v>44115</c:v>
                </c:pt>
                <c:pt idx="133">
                  <c:v>44116</c:v>
                </c:pt>
                <c:pt idx="134">
                  <c:v>44117</c:v>
                </c:pt>
                <c:pt idx="135">
                  <c:v>44118</c:v>
                </c:pt>
                <c:pt idx="136">
                  <c:v>44119</c:v>
                </c:pt>
                <c:pt idx="137">
                  <c:v>44120</c:v>
                </c:pt>
                <c:pt idx="138">
                  <c:v>44121</c:v>
                </c:pt>
                <c:pt idx="139">
                  <c:v>44122</c:v>
                </c:pt>
                <c:pt idx="140">
                  <c:v>44123</c:v>
                </c:pt>
                <c:pt idx="141">
                  <c:v>44124</c:v>
                </c:pt>
                <c:pt idx="142">
                  <c:v>44125</c:v>
                </c:pt>
                <c:pt idx="143">
                  <c:v>44126</c:v>
                </c:pt>
                <c:pt idx="144">
                  <c:v>44127</c:v>
                </c:pt>
                <c:pt idx="145">
                  <c:v>44128</c:v>
                </c:pt>
                <c:pt idx="146">
                  <c:v>44129</c:v>
                </c:pt>
                <c:pt idx="147">
                  <c:v>44130</c:v>
                </c:pt>
                <c:pt idx="148">
                  <c:v>44131</c:v>
                </c:pt>
                <c:pt idx="149">
                  <c:v>44132</c:v>
                </c:pt>
                <c:pt idx="150">
                  <c:v>44133</c:v>
                </c:pt>
                <c:pt idx="151">
                  <c:v>44134</c:v>
                </c:pt>
                <c:pt idx="152">
                  <c:v>44135</c:v>
                </c:pt>
                <c:pt idx="153">
                  <c:v>44136</c:v>
                </c:pt>
                <c:pt idx="154">
                  <c:v>44137</c:v>
                </c:pt>
                <c:pt idx="155">
                  <c:v>44138</c:v>
                </c:pt>
                <c:pt idx="156">
                  <c:v>44139</c:v>
                </c:pt>
                <c:pt idx="157">
                  <c:v>44140</c:v>
                </c:pt>
                <c:pt idx="158">
                  <c:v>44141</c:v>
                </c:pt>
                <c:pt idx="159">
                  <c:v>44142</c:v>
                </c:pt>
                <c:pt idx="160">
                  <c:v>44143</c:v>
                </c:pt>
                <c:pt idx="161">
                  <c:v>44144</c:v>
                </c:pt>
                <c:pt idx="162">
                  <c:v>44145</c:v>
                </c:pt>
                <c:pt idx="163">
                  <c:v>44146</c:v>
                </c:pt>
                <c:pt idx="164">
                  <c:v>44147</c:v>
                </c:pt>
                <c:pt idx="165">
                  <c:v>44148</c:v>
                </c:pt>
                <c:pt idx="166">
                  <c:v>44149</c:v>
                </c:pt>
                <c:pt idx="167">
                  <c:v>44150</c:v>
                </c:pt>
                <c:pt idx="168">
                  <c:v>44151</c:v>
                </c:pt>
                <c:pt idx="169">
                  <c:v>44152</c:v>
                </c:pt>
                <c:pt idx="170">
                  <c:v>44153</c:v>
                </c:pt>
                <c:pt idx="171">
                  <c:v>44154</c:v>
                </c:pt>
                <c:pt idx="172">
                  <c:v>44155</c:v>
                </c:pt>
                <c:pt idx="173">
                  <c:v>44156</c:v>
                </c:pt>
                <c:pt idx="174">
                  <c:v>44157</c:v>
                </c:pt>
                <c:pt idx="175">
                  <c:v>44158</c:v>
                </c:pt>
                <c:pt idx="176">
                  <c:v>44159</c:v>
                </c:pt>
                <c:pt idx="177">
                  <c:v>44160</c:v>
                </c:pt>
                <c:pt idx="178">
                  <c:v>44161</c:v>
                </c:pt>
                <c:pt idx="179">
                  <c:v>44162</c:v>
                </c:pt>
                <c:pt idx="180">
                  <c:v>44163</c:v>
                </c:pt>
                <c:pt idx="181">
                  <c:v>44164</c:v>
                </c:pt>
                <c:pt idx="182">
                  <c:v>44165</c:v>
                </c:pt>
                <c:pt idx="183">
                  <c:v>44166</c:v>
                </c:pt>
                <c:pt idx="184">
                  <c:v>44167</c:v>
                </c:pt>
                <c:pt idx="185">
                  <c:v>44168</c:v>
                </c:pt>
                <c:pt idx="186">
                  <c:v>44169</c:v>
                </c:pt>
                <c:pt idx="187">
                  <c:v>44170</c:v>
                </c:pt>
                <c:pt idx="188">
                  <c:v>44171</c:v>
                </c:pt>
                <c:pt idx="189">
                  <c:v>44172</c:v>
                </c:pt>
                <c:pt idx="190">
                  <c:v>44173</c:v>
                </c:pt>
                <c:pt idx="191">
                  <c:v>44174</c:v>
                </c:pt>
                <c:pt idx="192">
                  <c:v>44175</c:v>
                </c:pt>
                <c:pt idx="193">
                  <c:v>44176</c:v>
                </c:pt>
                <c:pt idx="194">
                  <c:v>44177</c:v>
                </c:pt>
                <c:pt idx="195">
                  <c:v>44178</c:v>
                </c:pt>
                <c:pt idx="196">
                  <c:v>44179</c:v>
                </c:pt>
                <c:pt idx="197">
                  <c:v>44180</c:v>
                </c:pt>
                <c:pt idx="198">
                  <c:v>44181</c:v>
                </c:pt>
                <c:pt idx="199">
                  <c:v>44182</c:v>
                </c:pt>
                <c:pt idx="200">
                  <c:v>44183</c:v>
                </c:pt>
                <c:pt idx="201">
                  <c:v>44184</c:v>
                </c:pt>
                <c:pt idx="202">
                  <c:v>44185</c:v>
                </c:pt>
                <c:pt idx="203">
                  <c:v>44186</c:v>
                </c:pt>
                <c:pt idx="204">
                  <c:v>44187</c:v>
                </c:pt>
                <c:pt idx="205">
                  <c:v>44188</c:v>
                </c:pt>
                <c:pt idx="206">
                  <c:v>44189</c:v>
                </c:pt>
                <c:pt idx="207">
                  <c:v>44190</c:v>
                </c:pt>
                <c:pt idx="208">
                  <c:v>44191</c:v>
                </c:pt>
                <c:pt idx="209">
                  <c:v>44192</c:v>
                </c:pt>
                <c:pt idx="210">
                  <c:v>44193</c:v>
                </c:pt>
                <c:pt idx="211">
                  <c:v>44194</c:v>
                </c:pt>
                <c:pt idx="212">
                  <c:v>44195</c:v>
                </c:pt>
                <c:pt idx="213">
                  <c:v>44196</c:v>
                </c:pt>
                <c:pt idx="214">
                  <c:v>44197</c:v>
                </c:pt>
                <c:pt idx="215">
                  <c:v>44198</c:v>
                </c:pt>
                <c:pt idx="216">
                  <c:v>44199</c:v>
                </c:pt>
                <c:pt idx="217">
                  <c:v>44200</c:v>
                </c:pt>
                <c:pt idx="218">
                  <c:v>44201</c:v>
                </c:pt>
                <c:pt idx="219">
                  <c:v>44202</c:v>
                </c:pt>
                <c:pt idx="220">
                  <c:v>44203</c:v>
                </c:pt>
                <c:pt idx="221">
                  <c:v>44204</c:v>
                </c:pt>
                <c:pt idx="222">
                  <c:v>44205</c:v>
                </c:pt>
                <c:pt idx="223">
                  <c:v>44206</c:v>
                </c:pt>
                <c:pt idx="224">
                  <c:v>44207</c:v>
                </c:pt>
                <c:pt idx="225">
                  <c:v>44208</c:v>
                </c:pt>
                <c:pt idx="226">
                  <c:v>44209</c:v>
                </c:pt>
                <c:pt idx="227">
                  <c:v>44210</c:v>
                </c:pt>
                <c:pt idx="228">
                  <c:v>44211</c:v>
                </c:pt>
                <c:pt idx="229">
                  <c:v>44212</c:v>
                </c:pt>
                <c:pt idx="230">
                  <c:v>44213</c:v>
                </c:pt>
                <c:pt idx="231">
                  <c:v>44214</c:v>
                </c:pt>
                <c:pt idx="232">
                  <c:v>44215</c:v>
                </c:pt>
                <c:pt idx="233">
                  <c:v>44216</c:v>
                </c:pt>
                <c:pt idx="234">
                  <c:v>44217</c:v>
                </c:pt>
                <c:pt idx="235">
                  <c:v>44218</c:v>
                </c:pt>
                <c:pt idx="236">
                  <c:v>44219</c:v>
                </c:pt>
                <c:pt idx="237">
                  <c:v>44220</c:v>
                </c:pt>
                <c:pt idx="238">
                  <c:v>44221</c:v>
                </c:pt>
                <c:pt idx="239">
                  <c:v>44222</c:v>
                </c:pt>
                <c:pt idx="240">
                  <c:v>44223</c:v>
                </c:pt>
                <c:pt idx="241">
                  <c:v>44224</c:v>
                </c:pt>
                <c:pt idx="242">
                  <c:v>44225</c:v>
                </c:pt>
                <c:pt idx="243">
                  <c:v>44226</c:v>
                </c:pt>
                <c:pt idx="244">
                  <c:v>44227</c:v>
                </c:pt>
                <c:pt idx="245">
                  <c:v>44228</c:v>
                </c:pt>
                <c:pt idx="246">
                  <c:v>44229</c:v>
                </c:pt>
                <c:pt idx="247">
                  <c:v>44230</c:v>
                </c:pt>
                <c:pt idx="248">
                  <c:v>44231</c:v>
                </c:pt>
                <c:pt idx="249">
                  <c:v>44232</c:v>
                </c:pt>
                <c:pt idx="250">
                  <c:v>44233</c:v>
                </c:pt>
                <c:pt idx="251">
                  <c:v>44234</c:v>
                </c:pt>
                <c:pt idx="252">
                  <c:v>44235</c:v>
                </c:pt>
                <c:pt idx="253">
                  <c:v>44236</c:v>
                </c:pt>
                <c:pt idx="254">
                  <c:v>44237</c:v>
                </c:pt>
                <c:pt idx="255">
                  <c:v>44238</c:v>
                </c:pt>
                <c:pt idx="256">
                  <c:v>44239</c:v>
                </c:pt>
                <c:pt idx="257">
                  <c:v>44240</c:v>
                </c:pt>
                <c:pt idx="258">
                  <c:v>44241</c:v>
                </c:pt>
                <c:pt idx="259">
                  <c:v>44242</c:v>
                </c:pt>
                <c:pt idx="260">
                  <c:v>44243</c:v>
                </c:pt>
                <c:pt idx="261">
                  <c:v>44244</c:v>
                </c:pt>
                <c:pt idx="262">
                  <c:v>44245</c:v>
                </c:pt>
                <c:pt idx="263">
                  <c:v>44246</c:v>
                </c:pt>
                <c:pt idx="264">
                  <c:v>44247</c:v>
                </c:pt>
                <c:pt idx="265">
                  <c:v>44248</c:v>
                </c:pt>
                <c:pt idx="266">
                  <c:v>44249</c:v>
                </c:pt>
                <c:pt idx="267">
                  <c:v>44250</c:v>
                </c:pt>
                <c:pt idx="268">
                  <c:v>44251</c:v>
                </c:pt>
                <c:pt idx="269">
                  <c:v>44252</c:v>
                </c:pt>
                <c:pt idx="270">
                  <c:v>44253</c:v>
                </c:pt>
                <c:pt idx="271">
                  <c:v>44254</c:v>
                </c:pt>
                <c:pt idx="272">
                  <c:v>44255</c:v>
                </c:pt>
                <c:pt idx="273">
                  <c:v>44256</c:v>
                </c:pt>
                <c:pt idx="274">
                  <c:v>44257</c:v>
                </c:pt>
                <c:pt idx="275">
                  <c:v>44258</c:v>
                </c:pt>
                <c:pt idx="276">
                  <c:v>44259</c:v>
                </c:pt>
                <c:pt idx="277">
                  <c:v>44260</c:v>
                </c:pt>
                <c:pt idx="278">
                  <c:v>44261</c:v>
                </c:pt>
                <c:pt idx="279">
                  <c:v>44262</c:v>
                </c:pt>
                <c:pt idx="280">
                  <c:v>44263</c:v>
                </c:pt>
                <c:pt idx="281">
                  <c:v>44264</c:v>
                </c:pt>
                <c:pt idx="282">
                  <c:v>44265</c:v>
                </c:pt>
                <c:pt idx="283">
                  <c:v>44266</c:v>
                </c:pt>
                <c:pt idx="284">
                  <c:v>44267</c:v>
                </c:pt>
                <c:pt idx="285">
                  <c:v>44268</c:v>
                </c:pt>
                <c:pt idx="286">
                  <c:v>44269</c:v>
                </c:pt>
                <c:pt idx="287">
                  <c:v>44270</c:v>
                </c:pt>
                <c:pt idx="288">
                  <c:v>44271</c:v>
                </c:pt>
                <c:pt idx="289">
                  <c:v>44272</c:v>
                </c:pt>
                <c:pt idx="290">
                  <c:v>44273</c:v>
                </c:pt>
                <c:pt idx="291">
                  <c:v>44274</c:v>
                </c:pt>
                <c:pt idx="292">
                  <c:v>44275</c:v>
                </c:pt>
                <c:pt idx="293">
                  <c:v>44276</c:v>
                </c:pt>
                <c:pt idx="294">
                  <c:v>44277</c:v>
                </c:pt>
                <c:pt idx="295">
                  <c:v>44278</c:v>
                </c:pt>
                <c:pt idx="296">
                  <c:v>44279</c:v>
                </c:pt>
                <c:pt idx="297">
                  <c:v>44280</c:v>
                </c:pt>
                <c:pt idx="298">
                  <c:v>44281</c:v>
                </c:pt>
                <c:pt idx="299">
                  <c:v>44282</c:v>
                </c:pt>
                <c:pt idx="300">
                  <c:v>44283</c:v>
                </c:pt>
                <c:pt idx="301">
                  <c:v>44284</c:v>
                </c:pt>
                <c:pt idx="302">
                  <c:v>44285</c:v>
                </c:pt>
                <c:pt idx="303">
                  <c:v>44286</c:v>
                </c:pt>
                <c:pt idx="304">
                  <c:v>44287</c:v>
                </c:pt>
                <c:pt idx="305">
                  <c:v>44288</c:v>
                </c:pt>
                <c:pt idx="306">
                  <c:v>44289</c:v>
                </c:pt>
                <c:pt idx="307">
                  <c:v>44290</c:v>
                </c:pt>
                <c:pt idx="308">
                  <c:v>44291</c:v>
                </c:pt>
                <c:pt idx="309">
                  <c:v>44292</c:v>
                </c:pt>
                <c:pt idx="310">
                  <c:v>44293</c:v>
                </c:pt>
                <c:pt idx="311">
                  <c:v>44294</c:v>
                </c:pt>
                <c:pt idx="312">
                  <c:v>44295</c:v>
                </c:pt>
                <c:pt idx="313">
                  <c:v>44296</c:v>
                </c:pt>
                <c:pt idx="314">
                  <c:v>44297</c:v>
                </c:pt>
                <c:pt idx="315">
                  <c:v>44298</c:v>
                </c:pt>
                <c:pt idx="316">
                  <c:v>44299</c:v>
                </c:pt>
                <c:pt idx="317">
                  <c:v>44300</c:v>
                </c:pt>
                <c:pt idx="318">
                  <c:v>44301</c:v>
                </c:pt>
                <c:pt idx="319">
                  <c:v>44302</c:v>
                </c:pt>
                <c:pt idx="320">
                  <c:v>44303</c:v>
                </c:pt>
                <c:pt idx="321">
                  <c:v>44304</c:v>
                </c:pt>
                <c:pt idx="322">
                  <c:v>44305</c:v>
                </c:pt>
                <c:pt idx="323">
                  <c:v>44306</c:v>
                </c:pt>
                <c:pt idx="324">
                  <c:v>44307</c:v>
                </c:pt>
                <c:pt idx="325">
                  <c:v>44308</c:v>
                </c:pt>
                <c:pt idx="326">
                  <c:v>44309</c:v>
                </c:pt>
                <c:pt idx="327">
                  <c:v>44310</c:v>
                </c:pt>
                <c:pt idx="328">
                  <c:v>44311</c:v>
                </c:pt>
                <c:pt idx="329">
                  <c:v>44312</c:v>
                </c:pt>
                <c:pt idx="330">
                  <c:v>44313</c:v>
                </c:pt>
                <c:pt idx="331">
                  <c:v>44314</c:v>
                </c:pt>
                <c:pt idx="332">
                  <c:v>44315</c:v>
                </c:pt>
                <c:pt idx="333">
                  <c:v>44316</c:v>
                </c:pt>
                <c:pt idx="334">
                  <c:v>44317</c:v>
                </c:pt>
                <c:pt idx="335">
                  <c:v>44318</c:v>
                </c:pt>
                <c:pt idx="336">
                  <c:v>44319</c:v>
                </c:pt>
                <c:pt idx="337">
                  <c:v>44320</c:v>
                </c:pt>
                <c:pt idx="338">
                  <c:v>44321</c:v>
                </c:pt>
                <c:pt idx="339">
                  <c:v>44322</c:v>
                </c:pt>
                <c:pt idx="340">
                  <c:v>44323</c:v>
                </c:pt>
                <c:pt idx="341">
                  <c:v>44324</c:v>
                </c:pt>
                <c:pt idx="342">
                  <c:v>44325</c:v>
                </c:pt>
                <c:pt idx="343">
                  <c:v>44326</c:v>
                </c:pt>
                <c:pt idx="344">
                  <c:v>44327</c:v>
                </c:pt>
                <c:pt idx="345">
                  <c:v>44328</c:v>
                </c:pt>
                <c:pt idx="346">
                  <c:v>44329</c:v>
                </c:pt>
                <c:pt idx="347">
                  <c:v>44330</c:v>
                </c:pt>
                <c:pt idx="348">
                  <c:v>44331</c:v>
                </c:pt>
                <c:pt idx="349">
                  <c:v>44332</c:v>
                </c:pt>
                <c:pt idx="350">
                  <c:v>44333</c:v>
                </c:pt>
                <c:pt idx="351">
                  <c:v>44334</c:v>
                </c:pt>
                <c:pt idx="352">
                  <c:v>44335</c:v>
                </c:pt>
                <c:pt idx="353">
                  <c:v>44336</c:v>
                </c:pt>
                <c:pt idx="354">
                  <c:v>44337</c:v>
                </c:pt>
                <c:pt idx="355">
                  <c:v>44338</c:v>
                </c:pt>
                <c:pt idx="356">
                  <c:v>44339</c:v>
                </c:pt>
                <c:pt idx="357">
                  <c:v>44340</c:v>
                </c:pt>
                <c:pt idx="358">
                  <c:v>44341</c:v>
                </c:pt>
                <c:pt idx="359">
                  <c:v>44342</c:v>
                </c:pt>
                <c:pt idx="360">
                  <c:v>44343</c:v>
                </c:pt>
                <c:pt idx="361">
                  <c:v>44344</c:v>
                </c:pt>
                <c:pt idx="362">
                  <c:v>44345</c:v>
                </c:pt>
                <c:pt idx="363">
                  <c:v>44346</c:v>
                </c:pt>
                <c:pt idx="364">
                  <c:v>44347</c:v>
                </c:pt>
                <c:pt idx="365">
                  <c:v>44348</c:v>
                </c:pt>
                <c:pt idx="366">
                  <c:v>44349</c:v>
                </c:pt>
                <c:pt idx="367">
                  <c:v>44350</c:v>
                </c:pt>
                <c:pt idx="368">
                  <c:v>44351</c:v>
                </c:pt>
                <c:pt idx="369">
                  <c:v>44352</c:v>
                </c:pt>
                <c:pt idx="370">
                  <c:v>44353</c:v>
                </c:pt>
                <c:pt idx="371">
                  <c:v>44354</c:v>
                </c:pt>
                <c:pt idx="372">
                  <c:v>44355</c:v>
                </c:pt>
                <c:pt idx="373">
                  <c:v>44356</c:v>
                </c:pt>
                <c:pt idx="374">
                  <c:v>44357</c:v>
                </c:pt>
                <c:pt idx="375">
                  <c:v>44358</c:v>
                </c:pt>
                <c:pt idx="376">
                  <c:v>44359</c:v>
                </c:pt>
                <c:pt idx="377">
                  <c:v>44360</c:v>
                </c:pt>
                <c:pt idx="378">
                  <c:v>44361</c:v>
                </c:pt>
                <c:pt idx="379">
                  <c:v>44362</c:v>
                </c:pt>
                <c:pt idx="380">
                  <c:v>44363</c:v>
                </c:pt>
                <c:pt idx="381">
                  <c:v>44364</c:v>
                </c:pt>
                <c:pt idx="382">
                  <c:v>44365</c:v>
                </c:pt>
                <c:pt idx="383">
                  <c:v>44366</c:v>
                </c:pt>
                <c:pt idx="384">
                  <c:v>44367</c:v>
                </c:pt>
                <c:pt idx="385">
                  <c:v>44368</c:v>
                </c:pt>
                <c:pt idx="386">
                  <c:v>44369</c:v>
                </c:pt>
                <c:pt idx="387">
                  <c:v>44370</c:v>
                </c:pt>
                <c:pt idx="388">
                  <c:v>44371</c:v>
                </c:pt>
                <c:pt idx="389">
                  <c:v>44372</c:v>
                </c:pt>
                <c:pt idx="390">
                  <c:v>44373</c:v>
                </c:pt>
                <c:pt idx="391">
                  <c:v>44374</c:v>
                </c:pt>
                <c:pt idx="392">
                  <c:v>44375</c:v>
                </c:pt>
                <c:pt idx="393">
                  <c:v>44376</c:v>
                </c:pt>
                <c:pt idx="394">
                  <c:v>44377</c:v>
                </c:pt>
                <c:pt idx="395">
                  <c:v>44378</c:v>
                </c:pt>
                <c:pt idx="396">
                  <c:v>44379</c:v>
                </c:pt>
                <c:pt idx="397">
                  <c:v>44380</c:v>
                </c:pt>
                <c:pt idx="398">
                  <c:v>44381</c:v>
                </c:pt>
                <c:pt idx="399">
                  <c:v>44382</c:v>
                </c:pt>
                <c:pt idx="400">
                  <c:v>44383</c:v>
                </c:pt>
                <c:pt idx="401">
                  <c:v>44384</c:v>
                </c:pt>
                <c:pt idx="402">
                  <c:v>44385</c:v>
                </c:pt>
                <c:pt idx="403">
                  <c:v>44386</c:v>
                </c:pt>
                <c:pt idx="404">
                  <c:v>44387</c:v>
                </c:pt>
                <c:pt idx="405">
                  <c:v>44388</c:v>
                </c:pt>
                <c:pt idx="406">
                  <c:v>44389</c:v>
                </c:pt>
                <c:pt idx="407">
                  <c:v>44390</c:v>
                </c:pt>
                <c:pt idx="408">
                  <c:v>44391</c:v>
                </c:pt>
                <c:pt idx="409">
                  <c:v>44392</c:v>
                </c:pt>
                <c:pt idx="410">
                  <c:v>44393</c:v>
                </c:pt>
                <c:pt idx="411">
                  <c:v>44394</c:v>
                </c:pt>
                <c:pt idx="412">
                  <c:v>44395</c:v>
                </c:pt>
                <c:pt idx="413">
                  <c:v>44396</c:v>
                </c:pt>
                <c:pt idx="414">
                  <c:v>44397</c:v>
                </c:pt>
                <c:pt idx="415">
                  <c:v>44398</c:v>
                </c:pt>
                <c:pt idx="416">
                  <c:v>44399</c:v>
                </c:pt>
                <c:pt idx="417">
                  <c:v>44400</c:v>
                </c:pt>
                <c:pt idx="418">
                  <c:v>44401</c:v>
                </c:pt>
                <c:pt idx="419">
                  <c:v>44402</c:v>
                </c:pt>
                <c:pt idx="420">
                  <c:v>44403</c:v>
                </c:pt>
                <c:pt idx="421">
                  <c:v>44404</c:v>
                </c:pt>
                <c:pt idx="422">
                  <c:v>44405</c:v>
                </c:pt>
                <c:pt idx="423">
                  <c:v>44406</c:v>
                </c:pt>
                <c:pt idx="424">
                  <c:v>44407</c:v>
                </c:pt>
                <c:pt idx="425">
                  <c:v>44408</c:v>
                </c:pt>
                <c:pt idx="426">
                  <c:v>44409</c:v>
                </c:pt>
                <c:pt idx="427">
                  <c:v>44410</c:v>
                </c:pt>
                <c:pt idx="428">
                  <c:v>44411</c:v>
                </c:pt>
                <c:pt idx="429">
                  <c:v>44412</c:v>
                </c:pt>
                <c:pt idx="430">
                  <c:v>44413</c:v>
                </c:pt>
                <c:pt idx="431">
                  <c:v>44414</c:v>
                </c:pt>
                <c:pt idx="432">
                  <c:v>44415</c:v>
                </c:pt>
                <c:pt idx="433">
                  <c:v>44416</c:v>
                </c:pt>
                <c:pt idx="434">
                  <c:v>44417</c:v>
                </c:pt>
                <c:pt idx="435">
                  <c:v>44418</c:v>
                </c:pt>
                <c:pt idx="436">
                  <c:v>44419</c:v>
                </c:pt>
                <c:pt idx="437">
                  <c:v>44420</c:v>
                </c:pt>
                <c:pt idx="438">
                  <c:v>44421</c:v>
                </c:pt>
                <c:pt idx="439">
                  <c:v>44422</c:v>
                </c:pt>
                <c:pt idx="440">
                  <c:v>44423</c:v>
                </c:pt>
                <c:pt idx="441">
                  <c:v>44424</c:v>
                </c:pt>
                <c:pt idx="442">
                  <c:v>44425</c:v>
                </c:pt>
                <c:pt idx="443">
                  <c:v>44426</c:v>
                </c:pt>
                <c:pt idx="444">
                  <c:v>44427</c:v>
                </c:pt>
                <c:pt idx="445">
                  <c:v>44428</c:v>
                </c:pt>
                <c:pt idx="446">
                  <c:v>44429</c:v>
                </c:pt>
                <c:pt idx="447">
                  <c:v>44430</c:v>
                </c:pt>
                <c:pt idx="448">
                  <c:v>44431</c:v>
                </c:pt>
                <c:pt idx="449">
                  <c:v>44432</c:v>
                </c:pt>
                <c:pt idx="450">
                  <c:v>44433</c:v>
                </c:pt>
                <c:pt idx="451">
                  <c:v>44434</c:v>
                </c:pt>
                <c:pt idx="452">
                  <c:v>44435</c:v>
                </c:pt>
                <c:pt idx="453">
                  <c:v>44436</c:v>
                </c:pt>
                <c:pt idx="454">
                  <c:v>44437</c:v>
                </c:pt>
                <c:pt idx="455">
                  <c:v>44438</c:v>
                </c:pt>
                <c:pt idx="456">
                  <c:v>44439</c:v>
                </c:pt>
                <c:pt idx="457">
                  <c:v>44440</c:v>
                </c:pt>
                <c:pt idx="458">
                  <c:v>44441</c:v>
                </c:pt>
                <c:pt idx="459">
                  <c:v>44442</c:v>
                </c:pt>
                <c:pt idx="460">
                  <c:v>44443</c:v>
                </c:pt>
                <c:pt idx="461">
                  <c:v>44444</c:v>
                </c:pt>
                <c:pt idx="462">
                  <c:v>44445</c:v>
                </c:pt>
                <c:pt idx="463">
                  <c:v>44446</c:v>
                </c:pt>
                <c:pt idx="464">
                  <c:v>44447</c:v>
                </c:pt>
                <c:pt idx="465">
                  <c:v>44448</c:v>
                </c:pt>
                <c:pt idx="466">
                  <c:v>44449</c:v>
                </c:pt>
                <c:pt idx="467">
                  <c:v>44450</c:v>
                </c:pt>
                <c:pt idx="468">
                  <c:v>44451</c:v>
                </c:pt>
                <c:pt idx="469">
                  <c:v>44452</c:v>
                </c:pt>
                <c:pt idx="470">
                  <c:v>44453</c:v>
                </c:pt>
                <c:pt idx="471">
                  <c:v>44454</c:v>
                </c:pt>
                <c:pt idx="472">
                  <c:v>44455</c:v>
                </c:pt>
                <c:pt idx="473">
                  <c:v>44456</c:v>
                </c:pt>
                <c:pt idx="474">
                  <c:v>44457</c:v>
                </c:pt>
                <c:pt idx="475">
                  <c:v>44458</c:v>
                </c:pt>
                <c:pt idx="476">
                  <c:v>44459</c:v>
                </c:pt>
                <c:pt idx="477">
                  <c:v>44460</c:v>
                </c:pt>
                <c:pt idx="478">
                  <c:v>44461</c:v>
                </c:pt>
                <c:pt idx="479">
                  <c:v>44462</c:v>
                </c:pt>
                <c:pt idx="480">
                  <c:v>44463</c:v>
                </c:pt>
                <c:pt idx="481">
                  <c:v>44464</c:v>
                </c:pt>
                <c:pt idx="482">
                  <c:v>44465</c:v>
                </c:pt>
                <c:pt idx="483">
                  <c:v>44466</c:v>
                </c:pt>
                <c:pt idx="484">
                  <c:v>44467</c:v>
                </c:pt>
                <c:pt idx="485">
                  <c:v>44468</c:v>
                </c:pt>
                <c:pt idx="486">
                  <c:v>44469</c:v>
                </c:pt>
                <c:pt idx="487">
                  <c:v>44470</c:v>
                </c:pt>
                <c:pt idx="488">
                  <c:v>44471</c:v>
                </c:pt>
                <c:pt idx="489">
                  <c:v>44472</c:v>
                </c:pt>
                <c:pt idx="490">
                  <c:v>44473</c:v>
                </c:pt>
                <c:pt idx="491">
                  <c:v>44474</c:v>
                </c:pt>
                <c:pt idx="492">
                  <c:v>44475</c:v>
                </c:pt>
                <c:pt idx="493">
                  <c:v>44476</c:v>
                </c:pt>
                <c:pt idx="494">
                  <c:v>44477</c:v>
                </c:pt>
                <c:pt idx="495">
                  <c:v>44478</c:v>
                </c:pt>
                <c:pt idx="496">
                  <c:v>44479</c:v>
                </c:pt>
                <c:pt idx="497">
                  <c:v>44480</c:v>
                </c:pt>
                <c:pt idx="498">
                  <c:v>44481</c:v>
                </c:pt>
                <c:pt idx="499">
                  <c:v>44482</c:v>
                </c:pt>
                <c:pt idx="500">
                  <c:v>44483</c:v>
                </c:pt>
                <c:pt idx="501">
                  <c:v>44484</c:v>
                </c:pt>
                <c:pt idx="502">
                  <c:v>44485</c:v>
                </c:pt>
                <c:pt idx="503">
                  <c:v>44486</c:v>
                </c:pt>
                <c:pt idx="504">
                  <c:v>44487</c:v>
                </c:pt>
                <c:pt idx="505">
                  <c:v>44488</c:v>
                </c:pt>
                <c:pt idx="506">
                  <c:v>44489</c:v>
                </c:pt>
                <c:pt idx="507">
                  <c:v>44490</c:v>
                </c:pt>
                <c:pt idx="508">
                  <c:v>44491</c:v>
                </c:pt>
                <c:pt idx="509">
                  <c:v>44492</c:v>
                </c:pt>
                <c:pt idx="510">
                  <c:v>44493</c:v>
                </c:pt>
                <c:pt idx="511">
                  <c:v>44494</c:v>
                </c:pt>
                <c:pt idx="512">
                  <c:v>44495</c:v>
                </c:pt>
                <c:pt idx="513">
                  <c:v>44496</c:v>
                </c:pt>
                <c:pt idx="514">
                  <c:v>44497</c:v>
                </c:pt>
                <c:pt idx="515">
                  <c:v>44498</c:v>
                </c:pt>
                <c:pt idx="516">
                  <c:v>44499</c:v>
                </c:pt>
                <c:pt idx="517">
                  <c:v>44500</c:v>
                </c:pt>
                <c:pt idx="518">
                  <c:v>44501</c:v>
                </c:pt>
                <c:pt idx="519">
                  <c:v>44502</c:v>
                </c:pt>
                <c:pt idx="520">
                  <c:v>44503</c:v>
                </c:pt>
                <c:pt idx="521">
                  <c:v>44504</c:v>
                </c:pt>
                <c:pt idx="522">
                  <c:v>44505</c:v>
                </c:pt>
                <c:pt idx="523">
                  <c:v>44506</c:v>
                </c:pt>
                <c:pt idx="524">
                  <c:v>44507</c:v>
                </c:pt>
                <c:pt idx="525">
                  <c:v>44508</c:v>
                </c:pt>
                <c:pt idx="526">
                  <c:v>44509</c:v>
                </c:pt>
                <c:pt idx="527">
                  <c:v>44510</c:v>
                </c:pt>
                <c:pt idx="528">
                  <c:v>44511</c:v>
                </c:pt>
                <c:pt idx="529">
                  <c:v>44512</c:v>
                </c:pt>
                <c:pt idx="530">
                  <c:v>44513</c:v>
                </c:pt>
                <c:pt idx="531">
                  <c:v>44514</c:v>
                </c:pt>
                <c:pt idx="532">
                  <c:v>44515</c:v>
                </c:pt>
                <c:pt idx="533">
                  <c:v>44516</c:v>
                </c:pt>
                <c:pt idx="534">
                  <c:v>44517</c:v>
                </c:pt>
                <c:pt idx="535">
                  <c:v>44518</c:v>
                </c:pt>
                <c:pt idx="536">
                  <c:v>44519</c:v>
                </c:pt>
                <c:pt idx="537">
                  <c:v>44520</c:v>
                </c:pt>
                <c:pt idx="538">
                  <c:v>44521</c:v>
                </c:pt>
                <c:pt idx="539">
                  <c:v>44522</c:v>
                </c:pt>
                <c:pt idx="540">
                  <c:v>44523</c:v>
                </c:pt>
                <c:pt idx="541">
                  <c:v>44524</c:v>
                </c:pt>
                <c:pt idx="542">
                  <c:v>44525</c:v>
                </c:pt>
                <c:pt idx="543">
                  <c:v>44526</c:v>
                </c:pt>
                <c:pt idx="544">
                  <c:v>44527</c:v>
                </c:pt>
                <c:pt idx="545">
                  <c:v>44528</c:v>
                </c:pt>
                <c:pt idx="546">
                  <c:v>44529</c:v>
                </c:pt>
                <c:pt idx="547">
                  <c:v>44530</c:v>
                </c:pt>
                <c:pt idx="548">
                  <c:v>44531</c:v>
                </c:pt>
                <c:pt idx="549">
                  <c:v>44532</c:v>
                </c:pt>
                <c:pt idx="550">
                  <c:v>44533</c:v>
                </c:pt>
                <c:pt idx="551">
                  <c:v>44534</c:v>
                </c:pt>
                <c:pt idx="552">
                  <c:v>44535</c:v>
                </c:pt>
                <c:pt idx="553">
                  <c:v>44536</c:v>
                </c:pt>
                <c:pt idx="554">
                  <c:v>44537</c:v>
                </c:pt>
                <c:pt idx="555">
                  <c:v>44538</c:v>
                </c:pt>
                <c:pt idx="556">
                  <c:v>44539</c:v>
                </c:pt>
                <c:pt idx="557">
                  <c:v>44540</c:v>
                </c:pt>
                <c:pt idx="558">
                  <c:v>44541</c:v>
                </c:pt>
                <c:pt idx="559">
                  <c:v>44542</c:v>
                </c:pt>
                <c:pt idx="560">
                  <c:v>44543</c:v>
                </c:pt>
                <c:pt idx="561">
                  <c:v>44544</c:v>
                </c:pt>
                <c:pt idx="562">
                  <c:v>44545</c:v>
                </c:pt>
                <c:pt idx="563">
                  <c:v>44546</c:v>
                </c:pt>
                <c:pt idx="564">
                  <c:v>44547</c:v>
                </c:pt>
                <c:pt idx="565">
                  <c:v>44548</c:v>
                </c:pt>
                <c:pt idx="566">
                  <c:v>44549</c:v>
                </c:pt>
                <c:pt idx="567">
                  <c:v>44550</c:v>
                </c:pt>
                <c:pt idx="568">
                  <c:v>44551</c:v>
                </c:pt>
                <c:pt idx="569">
                  <c:v>44552</c:v>
                </c:pt>
                <c:pt idx="570">
                  <c:v>44553</c:v>
                </c:pt>
                <c:pt idx="571">
                  <c:v>44554</c:v>
                </c:pt>
                <c:pt idx="572">
                  <c:v>44555</c:v>
                </c:pt>
                <c:pt idx="573">
                  <c:v>44556</c:v>
                </c:pt>
                <c:pt idx="574">
                  <c:v>44557</c:v>
                </c:pt>
                <c:pt idx="575">
                  <c:v>44558</c:v>
                </c:pt>
                <c:pt idx="576">
                  <c:v>44559</c:v>
                </c:pt>
                <c:pt idx="577">
                  <c:v>44560</c:v>
                </c:pt>
                <c:pt idx="578">
                  <c:v>44561</c:v>
                </c:pt>
                <c:pt idx="579">
                  <c:v>44562</c:v>
                </c:pt>
                <c:pt idx="580">
                  <c:v>44563</c:v>
                </c:pt>
                <c:pt idx="581">
                  <c:v>44564</c:v>
                </c:pt>
                <c:pt idx="582">
                  <c:v>44565</c:v>
                </c:pt>
                <c:pt idx="583">
                  <c:v>44566</c:v>
                </c:pt>
                <c:pt idx="584">
                  <c:v>44567</c:v>
                </c:pt>
                <c:pt idx="585">
                  <c:v>44568</c:v>
                </c:pt>
                <c:pt idx="586">
                  <c:v>44569</c:v>
                </c:pt>
                <c:pt idx="587">
                  <c:v>44570</c:v>
                </c:pt>
                <c:pt idx="588">
                  <c:v>44571</c:v>
                </c:pt>
                <c:pt idx="589">
                  <c:v>44572</c:v>
                </c:pt>
                <c:pt idx="590">
                  <c:v>44573</c:v>
                </c:pt>
                <c:pt idx="591">
                  <c:v>44574</c:v>
                </c:pt>
                <c:pt idx="592">
                  <c:v>44575</c:v>
                </c:pt>
                <c:pt idx="593">
                  <c:v>44576</c:v>
                </c:pt>
                <c:pt idx="594">
                  <c:v>44577</c:v>
                </c:pt>
                <c:pt idx="595">
                  <c:v>44578</c:v>
                </c:pt>
                <c:pt idx="596">
                  <c:v>44579</c:v>
                </c:pt>
                <c:pt idx="597">
                  <c:v>44580</c:v>
                </c:pt>
                <c:pt idx="598">
                  <c:v>44581</c:v>
                </c:pt>
                <c:pt idx="599">
                  <c:v>44582</c:v>
                </c:pt>
                <c:pt idx="600">
                  <c:v>44583</c:v>
                </c:pt>
                <c:pt idx="601">
                  <c:v>44584</c:v>
                </c:pt>
                <c:pt idx="602">
                  <c:v>44585</c:v>
                </c:pt>
                <c:pt idx="603">
                  <c:v>44586</c:v>
                </c:pt>
                <c:pt idx="604">
                  <c:v>44587</c:v>
                </c:pt>
                <c:pt idx="605">
                  <c:v>44588</c:v>
                </c:pt>
                <c:pt idx="606">
                  <c:v>44589</c:v>
                </c:pt>
                <c:pt idx="607">
                  <c:v>44590</c:v>
                </c:pt>
                <c:pt idx="608">
                  <c:v>44591</c:v>
                </c:pt>
                <c:pt idx="609">
                  <c:v>44592</c:v>
                </c:pt>
              </c:numCache>
            </c:numRef>
          </c:xVal>
          <c:yVal>
            <c:numRef>
              <c:f>'Flow Figure'!$Y$4:$Y$613</c:f>
              <c:numCache>
                <c:formatCode>General</c:formatCode>
                <c:ptCount val="610"/>
                <c:pt idx="394" formatCode="0.0">
                  <c:v>2.4047338088311387</c:v>
                </c:pt>
                <c:pt idx="425" formatCode="0.0">
                  <c:v>2.5184145367054152</c:v>
                </c:pt>
                <c:pt idx="456" formatCode="0.0">
                  <c:v>2.6151142885664571</c:v>
                </c:pt>
                <c:pt idx="486" formatCode="0.0">
                  <c:v>2.7309132960106259</c:v>
                </c:pt>
                <c:pt idx="517" formatCode="0.0">
                  <c:v>2.8563293423298983</c:v>
                </c:pt>
                <c:pt idx="547" formatCode="0.0">
                  <c:v>2.9866340845410924</c:v>
                </c:pt>
                <c:pt idx="578" formatCode="0.0">
                  <c:v>3.0238514542681396</c:v>
                </c:pt>
                <c:pt idx="609" formatCode="0.0">
                  <c:v>2.9726454989331517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53D-454B-BD6F-0856F34FE084}"/>
            </c:ext>
          </c:extLst>
        </c:ser>
        <c:ser>
          <c:idx val="2"/>
          <c:order val="2"/>
          <c:tx>
            <c:v>Average Monthly Flow Limit</c:v>
          </c:tx>
          <c:spPr>
            <a:ln w="254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'Flow Figure'!$S$4:$S$613</c:f>
              <c:numCache>
                <c:formatCode>0</c:formatCode>
                <c:ptCount val="610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  <c:pt idx="61">
                  <c:v>44044</c:v>
                </c:pt>
                <c:pt idx="62">
                  <c:v>44045</c:v>
                </c:pt>
                <c:pt idx="63">
                  <c:v>44046</c:v>
                </c:pt>
                <c:pt idx="64">
                  <c:v>44047</c:v>
                </c:pt>
                <c:pt idx="65">
                  <c:v>44048</c:v>
                </c:pt>
                <c:pt idx="66">
                  <c:v>44049</c:v>
                </c:pt>
                <c:pt idx="67">
                  <c:v>44050</c:v>
                </c:pt>
                <c:pt idx="68">
                  <c:v>44051</c:v>
                </c:pt>
                <c:pt idx="69">
                  <c:v>44052</c:v>
                </c:pt>
                <c:pt idx="70">
                  <c:v>44053</c:v>
                </c:pt>
                <c:pt idx="71">
                  <c:v>44054</c:v>
                </c:pt>
                <c:pt idx="72">
                  <c:v>44055</c:v>
                </c:pt>
                <c:pt idx="73">
                  <c:v>44056</c:v>
                </c:pt>
                <c:pt idx="74">
                  <c:v>44057</c:v>
                </c:pt>
                <c:pt idx="75">
                  <c:v>44058</c:v>
                </c:pt>
                <c:pt idx="76">
                  <c:v>44059</c:v>
                </c:pt>
                <c:pt idx="77">
                  <c:v>44060</c:v>
                </c:pt>
                <c:pt idx="78">
                  <c:v>44061</c:v>
                </c:pt>
                <c:pt idx="79">
                  <c:v>44062</c:v>
                </c:pt>
                <c:pt idx="80">
                  <c:v>44063</c:v>
                </c:pt>
                <c:pt idx="81">
                  <c:v>44064</c:v>
                </c:pt>
                <c:pt idx="82">
                  <c:v>44065</c:v>
                </c:pt>
                <c:pt idx="83">
                  <c:v>44066</c:v>
                </c:pt>
                <c:pt idx="84">
                  <c:v>44067</c:v>
                </c:pt>
                <c:pt idx="85">
                  <c:v>44068</c:v>
                </c:pt>
                <c:pt idx="86">
                  <c:v>44069</c:v>
                </c:pt>
                <c:pt idx="87">
                  <c:v>44070</c:v>
                </c:pt>
                <c:pt idx="88">
                  <c:v>44071</c:v>
                </c:pt>
                <c:pt idx="89">
                  <c:v>44072</c:v>
                </c:pt>
                <c:pt idx="90">
                  <c:v>44073</c:v>
                </c:pt>
                <c:pt idx="91">
                  <c:v>44074</c:v>
                </c:pt>
                <c:pt idx="92">
                  <c:v>44075</c:v>
                </c:pt>
                <c:pt idx="93">
                  <c:v>44076</c:v>
                </c:pt>
                <c:pt idx="94">
                  <c:v>44077</c:v>
                </c:pt>
                <c:pt idx="95">
                  <c:v>44078</c:v>
                </c:pt>
                <c:pt idx="96">
                  <c:v>44079</c:v>
                </c:pt>
                <c:pt idx="97">
                  <c:v>44080</c:v>
                </c:pt>
                <c:pt idx="98">
                  <c:v>44081</c:v>
                </c:pt>
                <c:pt idx="99">
                  <c:v>44082</c:v>
                </c:pt>
                <c:pt idx="100">
                  <c:v>44083</c:v>
                </c:pt>
                <c:pt idx="101">
                  <c:v>44084</c:v>
                </c:pt>
                <c:pt idx="102">
                  <c:v>44085</c:v>
                </c:pt>
                <c:pt idx="103">
                  <c:v>44086</c:v>
                </c:pt>
                <c:pt idx="104">
                  <c:v>44087</c:v>
                </c:pt>
                <c:pt idx="105">
                  <c:v>44088</c:v>
                </c:pt>
                <c:pt idx="106">
                  <c:v>44089</c:v>
                </c:pt>
                <c:pt idx="107">
                  <c:v>44090</c:v>
                </c:pt>
                <c:pt idx="108">
                  <c:v>44091</c:v>
                </c:pt>
                <c:pt idx="109">
                  <c:v>44092</c:v>
                </c:pt>
                <c:pt idx="110">
                  <c:v>44093</c:v>
                </c:pt>
                <c:pt idx="111">
                  <c:v>44094</c:v>
                </c:pt>
                <c:pt idx="112">
                  <c:v>44095</c:v>
                </c:pt>
                <c:pt idx="113">
                  <c:v>44096</c:v>
                </c:pt>
                <c:pt idx="114">
                  <c:v>44097</c:v>
                </c:pt>
                <c:pt idx="115">
                  <c:v>44098</c:v>
                </c:pt>
                <c:pt idx="116">
                  <c:v>44099</c:v>
                </c:pt>
                <c:pt idx="117">
                  <c:v>44100</c:v>
                </c:pt>
                <c:pt idx="118">
                  <c:v>44101</c:v>
                </c:pt>
                <c:pt idx="119">
                  <c:v>44102</c:v>
                </c:pt>
                <c:pt idx="120">
                  <c:v>44103</c:v>
                </c:pt>
                <c:pt idx="121">
                  <c:v>44104</c:v>
                </c:pt>
                <c:pt idx="122">
                  <c:v>44105</c:v>
                </c:pt>
                <c:pt idx="123">
                  <c:v>44106</c:v>
                </c:pt>
                <c:pt idx="124">
                  <c:v>44107</c:v>
                </c:pt>
                <c:pt idx="125">
                  <c:v>44108</c:v>
                </c:pt>
                <c:pt idx="126">
                  <c:v>44109</c:v>
                </c:pt>
                <c:pt idx="127">
                  <c:v>44110</c:v>
                </c:pt>
                <c:pt idx="128">
                  <c:v>44111</c:v>
                </c:pt>
                <c:pt idx="129">
                  <c:v>44112</c:v>
                </c:pt>
                <c:pt idx="130">
                  <c:v>44113</c:v>
                </c:pt>
                <c:pt idx="131">
                  <c:v>44114</c:v>
                </c:pt>
                <c:pt idx="132">
                  <c:v>44115</c:v>
                </c:pt>
                <c:pt idx="133">
                  <c:v>44116</c:v>
                </c:pt>
                <c:pt idx="134">
                  <c:v>44117</c:v>
                </c:pt>
                <c:pt idx="135">
                  <c:v>44118</c:v>
                </c:pt>
                <c:pt idx="136">
                  <c:v>44119</c:v>
                </c:pt>
                <c:pt idx="137">
                  <c:v>44120</c:v>
                </c:pt>
                <c:pt idx="138">
                  <c:v>44121</c:v>
                </c:pt>
                <c:pt idx="139">
                  <c:v>44122</c:v>
                </c:pt>
                <c:pt idx="140">
                  <c:v>44123</c:v>
                </c:pt>
                <c:pt idx="141">
                  <c:v>44124</c:v>
                </c:pt>
                <c:pt idx="142">
                  <c:v>44125</c:v>
                </c:pt>
                <c:pt idx="143">
                  <c:v>44126</c:v>
                </c:pt>
                <c:pt idx="144">
                  <c:v>44127</c:v>
                </c:pt>
                <c:pt idx="145">
                  <c:v>44128</c:v>
                </c:pt>
                <c:pt idx="146">
                  <c:v>44129</c:v>
                </c:pt>
                <c:pt idx="147">
                  <c:v>44130</c:v>
                </c:pt>
                <c:pt idx="148">
                  <c:v>44131</c:v>
                </c:pt>
                <c:pt idx="149">
                  <c:v>44132</c:v>
                </c:pt>
                <c:pt idx="150">
                  <c:v>44133</c:v>
                </c:pt>
                <c:pt idx="151">
                  <c:v>44134</c:v>
                </c:pt>
                <c:pt idx="152">
                  <c:v>44135</c:v>
                </c:pt>
                <c:pt idx="153">
                  <c:v>44136</c:v>
                </c:pt>
                <c:pt idx="154">
                  <c:v>44137</c:v>
                </c:pt>
                <c:pt idx="155">
                  <c:v>44138</c:v>
                </c:pt>
                <c:pt idx="156">
                  <c:v>44139</c:v>
                </c:pt>
                <c:pt idx="157">
                  <c:v>44140</c:v>
                </c:pt>
                <c:pt idx="158">
                  <c:v>44141</c:v>
                </c:pt>
                <c:pt idx="159">
                  <c:v>44142</c:v>
                </c:pt>
                <c:pt idx="160">
                  <c:v>44143</c:v>
                </c:pt>
                <c:pt idx="161">
                  <c:v>44144</c:v>
                </c:pt>
                <c:pt idx="162">
                  <c:v>44145</c:v>
                </c:pt>
                <c:pt idx="163">
                  <c:v>44146</c:v>
                </c:pt>
                <c:pt idx="164">
                  <c:v>44147</c:v>
                </c:pt>
                <c:pt idx="165">
                  <c:v>44148</c:v>
                </c:pt>
                <c:pt idx="166">
                  <c:v>44149</c:v>
                </c:pt>
                <c:pt idx="167">
                  <c:v>44150</c:v>
                </c:pt>
                <c:pt idx="168">
                  <c:v>44151</c:v>
                </c:pt>
                <c:pt idx="169">
                  <c:v>44152</c:v>
                </c:pt>
                <c:pt idx="170">
                  <c:v>44153</c:v>
                </c:pt>
                <c:pt idx="171">
                  <c:v>44154</c:v>
                </c:pt>
                <c:pt idx="172">
                  <c:v>44155</c:v>
                </c:pt>
                <c:pt idx="173">
                  <c:v>44156</c:v>
                </c:pt>
                <c:pt idx="174">
                  <c:v>44157</c:v>
                </c:pt>
                <c:pt idx="175">
                  <c:v>44158</c:v>
                </c:pt>
                <c:pt idx="176">
                  <c:v>44159</c:v>
                </c:pt>
                <c:pt idx="177">
                  <c:v>44160</c:v>
                </c:pt>
                <c:pt idx="178">
                  <c:v>44161</c:v>
                </c:pt>
                <c:pt idx="179">
                  <c:v>44162</c:v>
                </c:pt>
                <c:pt idx="180">
                  <c:v>44163</c:v>
                </c:pt>
                <c:pt idx="181">
                  <c:v>44164</c:v>
                </c:pt>
                <c:pt idx="182">
                  <c:v>44165</c:v>
                </c:pt>
                <c:pt idx="183">
                  <c:v>44166</c:v>
                </c:pt>
                <c:pt idx="184">
                  <c:v>44167</c:v>
                </c:pt>
                <c:pt idx="185">
                  <c:v>44168</c:v>
                </c:pt>
                <c:pt idx="186">
                  <c:v>44169</c:v>
                </c:pt>
                <c:pt idx="187">
                  <c:v>44170</c:v>
                </c:pt>
                <c:pt idx="188">
                  <c:v>44171</c:v>
                </c:pt>
                <c:pt idx="189">
                  <c:v>44172</c:v>
                </c:pt>
                <c:pt idx="190">
                  <c:v>44173</c:v>
                </c:pt>
                <c:pt idx="191">
                  <c:v>44174</c:v>
                </c:pt>
                <c:pt idx="192">
                  <c:v>44175</c:v>
                </c:pt>
                <c:pt idx="193">
                  <c:v>44176</c:v>
                </c:pt>
                <c:pt idx="194">
                  <c:v>44177</c:v>
                </c:pt>
                <c:pt idx="195">
                  <c:v>44178</c:v>
                </c:pt>
                <c:pt idx="196">
                  <c:v>44179</c:v>
                </c:pt>
                <c:pt idx="197">
                  <c:v>44180</c:v>
                </c:pt>
                <c:pt idx="198">
                  <c:v>44181</c:v>
                </c:pt>
                <c:pt idx="199">
                  <c:v>44182</c:v>
                </c:pt>
                <c:pt idx="200">
                  <c:v>44183</c:v>
                </c:pt>
                <c:pt idx="201">
                  <c:v>44184</c:v>
                </c:pt>
                <c:pt idx="202">
                  <c:v>44185</c:v>
                </c:pt>
                <c:pt idx="203">
                  <c:v>44186</c:v>
                </c:pt>
                <c:pt idx="204">
                  <c:v>44187</c:v>
                </c:pt>
                <c:pt idx="205">
                  <c:v>44188</c:v>
                </c:pt>
                <c:pt idx="206">
                  <c:v>44189</c:v>
                </c:pt>
                <c:pt idx="207">
                  <c:v>44190</c:v>
                </c:pt>
                <c:pt idx="208">
                  <c:v>44191</c:v>
                </c:pt>
                <c:pt idx="209">
                  <c:v>44192</c:v>
                </c:pt>
                <c:pt idx="210">
                  <c:v>44193</c:v>
                </c:pt>
                <c:pt idx="211">
                  <c:v>44194</c:v>
                </c:pt>
                <c:pt idx="212">
                  <c:v>44195</c:v>
                </c:pt>
                <c:pt idx="213">
                  <c:v>44196</c:v>
                </c:pt>
                <c:pt idx="214">
                  <c:v>44197</c:v>
                </c:pt>
                <c:pt idx="215">
                  <c:v>44198</c:v>
                </c:pt>
                <c:pt idx="216">
                  <c:v>44199</c:v>
                </c:pt>
                <c:pt idx="217">
                  <c:v>44200</c:v>
                </c:pt>
                <c:pt idx="218">
                  <c:v>44201</c:v>
                </c:pt>
                <c:pt idx="219">
                  <c:v>44202</c:v>
                </c:pt>
                <c:pt idx="220">
                  <c:v>44203</c:v>
                </c:pt>
                <c:pt idx="221">
                  <c:v>44204</c:v>
                </c:pt>
                <c:pt idx="222">
                  <c:v>44205</c:v>
                </c:pt>
                <c:pt idx="223">
                  <c:v>44206</c:v>
                </c:pt>
                <c:pt idx="224">
                  <c:v>44207</c:v>
                </c:pt>
                <c:pt idx="225">
                  <c:v>44208</c:v>
                </c:pt>
                <c:pt idx="226">
                  <c:v>44209</c:v>
                </c:pt>
                <c:pt idx="227">
                  <c:v>44210</c:v>
                </c:pt>
                <c:pt idx="228">
                  <c:v>44211</c:v>
                </c:pt>
                <c:pt idx="229">
                  <c:v>44212</c:v>
                </c:pt>
                <c:pt idx="230">
                  <c:v>44213</c:v>
                </c:pt>
                <c:pt idx="231">
                  <c:v>44214</c:v>
                </c:pt>
                <c:pt idx="232">
                  <c:v>44215</c:v>
                </c:pt>
                <c:pt idx="233">
                  <c:v>44216</c:v>
                </c:pt>
                <c:pt idx="234">
                  <c:v>44217</c:v>
                </c:pt>
                <c:pt idx="235">
                  <c:v>44218</c:v>
                </c:pt>
                <c:pt idx="236">
                  <c:v>44219</c:v>
                </c:pt>
                <c:pt idx="237">
                  <c:v>44220</c:v>
                </c:pt>
                <c:pt idx="238">
                  <c:v>44221</c:v>
                </c:pt>
                <c:pt idx="239">
                  <c:v>44222</c:v>
                </c:pt>
                <c:pt idx="240">
                  <c:v>44223</c:v>
                </c:pt>
                <c:pt idx="241">
                  <c:v>44224</c:v>
                </c:pt>
                <c:pt idx="242">
                  <c:v>44225</c:v>
                </c:pt>
                <c:pt idx="243">
                  <c:v>44226</c:v>
                </c:pt>
                <c:pt idx="244">
                  <c:v>44227</c:v>
                </c:pt>
                <c:pt idx="245">
                  <c:v>44228</c:v>
                </c:pt>
                <c:pt idx="246">
                  <c:v>44229</c:v>
                </c:pt>
                <c:pt idx="247">
                  <c:v>44230</c:v>
                </c:pt>
                <c:pt idx="248">
                  <c:v>44231</c:v>
                </c:pt>
                <c:pt idx="249">
                  <c:v>44232</c:v>
                </c:pt>
                <c:pt idx="250">
                  <c:v>44233</c:v>
                </c:pt>
                <c:pt idx="251">
                  <c:v>44234</c:v>
                </c:pt>
                <c:pt idx="252">
                  <c:v>44235</c:v>
                </c:pt>
                <c:pt idx="253">
                  <c:v>44236</c:v>
                </c:pt>
                <c:pt idx="254">
                  <c:v>44237</c:v>
                </c:pt>
                <c:pt idx="255">
                  <c:v>44238</c:v>
                </c:pt>
                <c:pt idx="256">
                  <c:v>44239</c:v>
                </c:pt>
                <c:pt idx="257">
                  <c:v>44240</c:v>
                </c:pt>
                <c:pt idx="258">
                  <c:v>44241</c:v>
                </c:pt>
                <c:pt idx="259">
                  <c:v>44242</c:v>
                </c:pt>
                <c:pt idx="260">
                  <c:v>44243</c:v>
                </c:pt>
                <c:pt idx="261">
                  <c:v>44244</c:v>
                </c:pt>
                <c:pt idx="262">
                  <c:v>44245</c:v>
                </c:pt>
                <c:pt idx="263">
                  <c:v>44246</c:v>
                </c:pt>
                <c:pt idx="264">
                  <c:v>44247</c:v>
                </c:pt>
                <c:pt idx="265">
                  <c:v>44248</c:v>
                </c:pt>
                <c:pt idx="266">
                  <c:v>44249</c:v>
                </c:pt>
                <c:pt idx="267">
                  <c:v>44250</c:v>
                </c:pt>
                <c:pt idx="268">
                  <c:v>44251</c:v>
                </c:pt>
                <c:pt idx="269">
                  <c:v>44252</c:v>
                </c:pt>
                <c:pt idx="270">
                  <c:v>44253</c:v>
                </c:pt>
                <c:pt idx="271">
                  <c:v>44254</c:v>
                </c:pt>
                <c:pt idx="272">
                  <c:v>44255</c:v>
                </c:pt>
                <c:pt idx="273">
                  <c:v>44256</c:v>
                </c:pt>
                <c:pt idx="274">
                  <c:v>44257</c:v>
                </c:pt>
                <c:pt idx="275">
                  <c:v>44258</c:v>
                </c:pt>
                <c:pt idx="276">
                  <c:v>44259</c:v>
                </c:pt>
                <c:pt idx="277">
                  <c:v>44260</c:v>
                </c:pt>
                <c:pt idx="278">
                  <c:v>44261</c:v>
                </c:pt>
                <c:pt idx="279">
                  <c:v>44262</c:v>
                </c:pt>
                <c:pt idx="280">
                  <c:v>44263</c:v>
                </c:pt>
                <c:pt idx="281">
                  <c:v>44264</c:v>
                </c:pt>
                <c:pt idx="282">
                  <c:v>44265</c:v>
                </c:pt>
                <c:pt idx="283">
                  <c:v>44266</c:v>
                </c:pt>
                <c:pt idx="284">
                  <c:v>44267</c:v>
                </c:pt>
                <c:pt idx="285">
                  <c:v>44268</c:v>
                </c:pt>
                <c:pt idx="286">
                  <c:v>44269</c:v>
                </c:pt>
                <c:pt idx="287">
                  <c:v>44270</c:v>
                </c:pt>
                <c:pt idx="288">
                  <c:v>44271</c:v>
                </c:pt>
                <c:pt idx="289">
                  <c:v>44272</c:v>
                </c:pt>
                <c:pt idx="290">
                  <c:v>44273</c:v>
                </c:pt>
                <c:pt idx="291">
                  <c:v>44274</c:v>
                </c:pt>
                <c:pt idx="292">
                  <c:v>44275</c:v>
                </c:pt>
                <c:pt idx="293">
                  <c:v>44276</c:v>
                </c:pt>
                <c:pt idx="294">
                  <c:v>44277</c:v>
                </c:pt>
                <c:pt idx="295">
                  <c:v>44278</c:v>
                </c:pt>
                <c:pt idx="296">
                  <c:v>44279</c:v>
                </c:pt>
                <c:pt idx="297">
                  <c:v>44280</c:v>
                </c:pt>
                <c:pt idx="298">
                  <c:v>44281</c:v>
                </c:pt>
                <c:pt idx="299">
                  <c:v>44282</c:v>
                </c:pt>
                <c:pt idx="300">
                  <c:v>44283</c:v>
                </c:pt>
                <c:pt idx="301">
                  <c:v>44284</c:v>
                </c:pt>
                <c:pt idx="302">
                  <c:v>44285</c:v>
                </c:pt>
                <c:pt idx="303">
                  <c:v>44286</c:v>
                </c:pt>
                <c:pt idx="304">
                  <c:v>44287</c:v>
                </c:pt>
                <c:pt idx="305">
                  <c:v>44288</c:v>
                </c:pt>
                <c:pt idx="306">
                  <c:v>44289</c:v>
                </c:pt>
                <c:pt idx="307">
                  <c:v>44290</c:v>
                </c:pt>
                <c:pt idx="308">
                  <c:v>44291</c:v>
                </c:pt>
                <c:pt idx="309">
                  <c:v>44292</c:v>
                </c:pt>
                <c:pt idx="310">
                  <c:v>44293</c:v>
                </c:pt>
                <c:pt idx="311">
                  <c:v>44294</c:v>
                </c:pt>
                <c:pt idx="312">
                  <c:v>44295</c:v>
                </c:pt>
                <c:pt idx="313">
                  <c:v>44296</c:v>
                </c:pt>
                <c:pt idx="314">
                  <c:v>44297</c:v>
                </c:pt>
                <c:pt idx="315">
                  <c:v>44298</c:v>
                </c:pt>
                <c:pt idx="316">
                  <c:v>44299</c:v>
                </c:pt>
                <c:pt idx="317">
                  <c:v>44300</c:v>
                </c:pt>
                <c:pt idx="318">
                  <c:v>44301</c:v>
                </c:pt>
                <c:pt idx="319">
                  <c:v>44302</c:v>
                </c:pt>
                <c:pt idx="320">
                  <c:v>44303</c:v>
                </c:pt>
                <c:pt idx="321">
                  <c:v>44304</c:v>
                </c:pt>
                <c:pt idx="322">
                  <c:v>44305</c:v>
                </c:pt>
                <c:pt idx="323">
                  <c:v>44306</c:v>
                </c:pt>
                <c:pt idx="324">
                  <c:v>44307</c:v>
                </c:pt>
                <c:pt idx="325">
                  <c:v>44308</c:v>
                </c:pt>
                <c:pt idx="326">
                  <c:v>44309</c:v>
                </c:pt>
                <c:pt idx="327">
                  <c:v>44310</c:v>
                </c:pt>
                <c:pt idx="328">
                  <c:v>44311</c:v>
                </c:pt>
                <c:pt idx="329">
                  <c:v>44312</c:v>
                </c:pt>
                <c:pt idx="330">
                  <c:v>44313</c:v>
                </c:pt>
                <c:pt idx="331">
                  <c:v>44314</c:v>
                </c:pt>
                <c:pt idx="332">
                  <c:v>44315</c:v>
                </c:pt>
                <c:pt idx="333">
                  <c:v>44316</c:v>
                </c:pt>
                <c:pt idx="334">
                  <c:v>44317</c:v>
                </c:pt>
                <c:pt idx="335">
                  <c:v>44318</c:v>
                </c:pt>
                <c:pt idx="336">
                  <c:v>44319</c:v>
                </c:pt>
                <c:pt idx="337">
                  <c:v>44320</c:v>
                </c:pt>
                <c:pt idx="338">
                  <c:v>44321</c:v>
                </c:pt>
                <c:pt idx="339">
                  <c:v>44322</c:v>
                </c:pt>
                <c:pt idx="340">
                  <c:v>44323</c:v>
                </c:pt>
                <c:pt idx="341">
                  <c:v>44324</c:v>
                </c:pt>
                <c:pt idx="342">
                  <c:v>44325</c:v>
                </c:pt>
                <c:pt idx="343">
                  <c:v>44326</c:v>
                </c:pt>
                <c:pt idx="344">
                  <c:v>44327</c:v>
                </c:pt>
                <c:pt idx="345">
                  <c:v>44328</c:v>
                </c:pt>
                <c:pt idx="346">
                  <c:v>44329</c:v>
                </c:pt>
                <c:pt idx="347">
                  <c:v>44330</c:v>
                </c:pt>
                <c:pt idx="348">
                  <c:v>44331</c:v>
                </c:pt>
                <c:pt idx="349">
                  <c:v>44332</c:v>
                </c:pt>
                <c:pt idx="350">
                  <c:v>44333</c:v>
                </c:pt>
                <c:pt idx="351">
                  <c:v>44334</c:v>
                </c:pt>
                <c:pt idx="352">
                  <c:v>44335</c:v>
                </c:pt>
                <c:pt idx="353">
                  <c:v>44336</c:v>
                </c:pt>
                <c:pt idx="354">
                  <c:v>44337</c:v>
                </c:pt>
                <c:pt idx="355">
                  <c:v>44338</c:v>
                </c:pt>
                <c:pt idx="356">
                  <c:v>44339</c:v>
                </c:pt>
                <c:pt idx="357">
                  <c:v>44340</c:v>
                </c:pt>
                <c:pt idx="358">
                  <c:v>44341</c:v>
                </c:pt>
                <c:pt idx="359">
                  <c:v>44342</c:v>
                </c:pt>
                <c:pt idx="360">
                  <c:v>44343</c:v>
                </c:pt>
                <c:pt idx="361">
                  <c:v>44344</c:v>
                </c:pt>
                <c:pt idx="362">
                  <c:v>44345</c:v>
                </c:pt>
                <c:pt idx="363">
                  <c:v>44346</c:v>
                </c:pt>
                <c:pt idx="364">
                  <c:v>44347</c:v>
                </c:pt>
                <c:pt idx="365">
                  <c:v>44348</c:v>
                </c:pt>
                <c:pt idx="366">
                  <c:v>44349</c:v>
                </c:pt>
                <c:pt idx="367">
                  <c:v>44350</c:v>
                </c:pt>
                <c:pt idx="368">
                  <c:v>44351</c:v>
                </c:pt>
                <c:pt idx="369">
                  <c:v>44352</c:v>
                </c:pt>
                <c:pt idx="370">
                  <c:v>44353</c:v>
                </c:pt>
                <c:pt idx="371">
                  <c:v>44354</c:v>
                </c:pt>
                <c:pt idx="372">
                  <c:v>44355</c:v>
                </c:pt>
                <c:pt idx="373">
                  <c:v>44356</c:v>
                </c:pt>
                <c:pt idx="374">
                  <c:v>44357</c:v>
                </c:pt>
                <c:pt idx="375">
                  <c:v>44358</c:v>
                </c:pt>
                <c:pt idx="376">
                  <c:v>44359</c:v>
                </c:pt>
                <c:pt idx="377">
                  <c:v>44360</c:v>
                </c:pt>
                <c:pt idx="378">
                  <c:v>44361</c:v>
                </c:pt>
                <c:pt idx="379">
                  <c:v>44362</c:v>
                </c:pt>
                <c:pt idx="380">
                  <c:v>44363</c:v>
                </c:pt>
                <c:pt idx="381">
                  <c:v>44364</c:v>
                </c:pt>
                <c:pt idx="382">
                  <c:v>44365</c:v>
                </c:pt>
                <c:pt idx="383">
                  <c:v>44366</c:v>
                </c:pt>
                <c:pt idx="384">
                  <c:v>44367</c:v>
                </c:pt>
                <c:pt idx="385">
                  <c:v>44368</c:v>
                </c:pt>
                <c:pt idx="386">
                  <c:v>44369</c:v>
                </c:pt>
                <c:pt idx="387">
                  <c:v>44370</c:v>
                </c:pt>
                <c:pt idx="388">
                  <c:v>44371</c:v>
                </c:pt>
                <c:pt idx="389">
                  <c:v>44372</c:v>
                </c:pt>
                <c:pt idx="390">
                  <c:v>44373</c:v>
                </c:pt>
                <c:pt idx="391">
                  <c:v>44374</c:v>
                </c:pt>
                <c:pt idx="392">
                  <c:v>44375</c:v>
                </c:pt>
                <c:pt idx="393">
                  <c:v>44376</c:v>
                </c:pt>
                <c:pt idx="394">
                  <c:v>44377</c:v>
                </c:pt>
                <c:pt idx="395">
                  <c:v>44378</c:v>
                </c:pt>
                <c:pt idx="396">
                  <c:v>44379</c:v>
                </c:pt>
                <c:pt idx="397">
                  <c:v>44380</c:v>
                </c:pt>
                <c:pt idx="398">
                  <c:v>44381</c:v>
                </c:pt>
                <c:pt idx="399">
                  <c:v>44382</c:v>
                </c:pt>
                <c:pt idx="400">
                  <c:v>44383</c:v>
                </c:pt>
                <c:pt idx="401">
                  <c:v>44384</c:v>
                </c:pt>
                <c:pt idx="402">
                  <c:v>44385</c:v>
                </c:pt>
                <c:pt idx="403">
                  <c:v>44386</c:v>
                </c:pt>
                <c:pt idx="404">
                  <c:v>44387</c:v>
                </c:pt>
                <c:pt idx="405">
                  <c:v>44388</c:v>
                </c:pt>
                <c:pt idx="406">
                  <c:v>44389</c:v>
                </c:pt>
                <c:pt idx="407">
                  <c:v>44390</c:v>
                </c:pt>
                <c:pt idx="408">
                  <c:v>44391</c:v>
                </c:pt>
                <c:pt idx="409">
                  <c:v>44392</c:v>
                </c:pt>
                <c:pt idx="410">
                  <c:v>44393</c:v>
                </c:pt>
                <c:pt idx="411">
                  <c:v>44394</c:v>
                </c:pt>
                <c:pt idx="412">
                  <c:v>44395</c:v>
                </c:pt>
                <c:pt idx="413">
                  <c:v>44396</c:v>
                </c:pt>
                <c:pt idx="414">
                  <c:v>44397</c:v>
                </c:pt>
                <c:pt idx="415">
                  <c:v>44398</c:v>
                </c:pt>
                <c:pt idx="416">
                  <c:v>44399</c:v>
                </c:pt>
                <c:pt idx="417">
                  <c:v>44400</c:v>
                </c:pt>
                <c:pt idx="418">
                  <c:v>44401</c:v>
                </c:pt>
                <c:pt idx="419">
                  <c:v>44402</c:v>
                </c:pt>
                <c:pt idx="420">
                  <c:v>44403</c:v>
                </c:pt>
                <c:pt idx="421">
                  <c:v>44404</c:v>
                </c:pt>
                <c:pt idx="422">
                  <c:v>44405</c:v>
                </c:pt>
                <c:pt idx="423">
                  <c:v>44406</c:v>
                </c:pt>
                <c:pt idx="424">
                  <c:v>44407</c:v>
                </c:pt>
                <c:pt idx="425">
                  <c:v>44408</c:v>
                </c:pt>
                <c:pt idx="426">
                  <c:v>44409</c:v>
                </c:pt>
                <c:pt idx="427">
                  <c:v>44410</c:v>
                </c:pt>
                <c:pt idx="428">
                  <c:v>44411</c:v>
                </c:pt>
                <c:pt idx="429">
                  <c:v>44412</c:v>
                </c:pt>
                <c:pt idx="430">
                  <c:v>44413</c:v>
                </c:pt>
                <c:pt idx="431">
                  <c:v>44414</c:v>
                </c:pt>
                <c:pt idx="432">
                  <c:v>44415</c:v>
                </c:pt>
                <c:pt idx="433">
                  <c:v>44416</c:v>
                </c:pt>
                <c:pt idx="434">
                  <c:v>44417</c:v>
                </c:pt>
                <c:pt idx="435">
                  <c:v>44418</c:v>
                </c:pt>
                <c:pt idx="436">
                  <c:v>44419</c:v>
                </c:pt>
                <c:pt idx="437">
                  <c:v>44420</c:v>
                </c:pt>
                <c:pt idx="438">
                  <c:v>44421</c:v>
                </c:pt>
                <c:pt idx="439">
                  <c:v>44422</c:v>
                </c:pt>
                <c:pt idx="440">
                  <c:v>44423</c:v>
                </c:pt>
                <c:pt idx="441">
                  <c:v>44424</c:v>
                </c:pt>
                <c:pt idx="442">
                  <c:v>44425</c:v>
                </c:pt>
                <c:pt idx="443">
                  <c:v>44426</c:v>
                </c:pt>
                <c:pt idx="444">
                  <c:v>44427</c:v>
                </c:pt>
                <c:pt idx="445">
                  <c:v>44428</c:v>
                </c:pt>
                <c:pt idx="446">
                  <c:v>44429</c:v>
                </c:pt>
                <c:pt idx="447">
                  <c:v>44430</c:v>
                </c:pt>
                <c:pt idx="448">
                  <c:v>44431</c:v>
                </c:pt>
                <c:pt idx="449">
                  <c:v>44432</c:v>
                </c:pt>
                <c:pt idx="450">
                  <c:v>44433</c:v>
                </c:pt>
                <c:pt idx="451">
                  <c:v>44434</c:v>
                </c:pt>
                <c:pt idx="452">
                  <c:v>44435</c:v>
                </c:pt>
                <c:pt idx="453">
                  <c:v>44436</c:v>
                </c:pt>
                <c:pt idx="454">
                  <c:v>44437</c:v>
                </c:pt>
                <c:pt idx="455">
                  <c:v>44438</c:v>
                </c:pt>
                <c:pt idx="456">
                  <c:v>44439</c:v>
                </c:pt>
                <c:pt idx="457">
                  <c:v>44440</c:v>
                </c:pt>
                <c:pt idx="458">
                  <c:v>44441</c:v>
                </c:pt>
                <c:pt idx="459">
                  <c:v>44442</c:v>
                </c:pt>
                <c:pt idx="460">
                  <c:v>44443</c:v>
                </c:pt>
                <c:pt idx="461">
                  <c:v>44444</c:v>
                </c:pt>
                <c:pt idx="462">
                  <c:v>44445</c:v>
                </c:pt>
                <c:pt idx="463">
                  <c:v>44446</c:v>
                </c:pt>
                <c:pt idx="464">
                  <c:v>44447</c:v>
                </c:pt>
                <c:pt idx="465">
                  <c:v>44448</c:v>
                </c:pt>
                <c:pt idx="466">
                  <c:v>44449</c:v>
                </c:pt>
                <c:pt idx="467">
                  <c:v>44450</c:v>
                </c:pt>
                <c:pt idx="468">
                  <c:v>44451</c:v>
                </c:pt>
                <c:pt idx="469">
                  <c:v>44452</c:v>
                </c:pt>
                <c:pt idx="470">
                  <c:v>44453</c:v>
                </c:pt>
                <c:pt idx="471">
                  <c:v>44454</c:v>
                </c:pt>
                <c:pt idx="472">
                  <c:v>44455</c:v>
                </c:pt>
                <c:pt idx="473">
                  <c:v>44456</c:v>
                </c:pt>
                <c:pt idx="474">
                  <c:v>44457</c:v>
                </c:pt>
                <c:pt idx="475">
                  <c:v>44458</c:v>
                </c:pt>
                <c:pt idx="476">
                  <c:v>44459</c:v>
                </c:pt>
                <c:pt idx="477">
                  <c:v>44460</c:v>
                </c:pt>
                <c:pt idx="478">
                  <c:v>44461</c:v>
                </c:pt>
                <c:pt idx="479">
                  <c:v>44462</c:v>
                </c:pt>
                <c:pt idx="480">
                  <c:v>44463</c:v>
                </c:pt>
                <c:pt idx="481">
                  <c:v>44464</c:v>
                </c:pt>
                <c:pt idx="482">
                  <c:v>44465</c:v>
                </c:pt>
                <c:pt idx="483">
                  <c:v>44466</c:v>
                </c:pt>
                <c:pt idx="484">
                  <c:v>44467</c:v>
                </c:pt>
                <c:pt idx="485">
                  <c:v>44468</c:v>
                </c:pt>
                <c:pt idx="486">
                  <c:v>44469</c:v>
                </c:pt>
                <c:pt idx="487">
                  <c:v>44470</c:v>
                </c:pt>
                <c:pt idx="488">
                  <c:v>44471</c:v>
                </c:pt>
                <c:pt idx="489">
                  <c:v>44472</c:v>
                </c:pt>
                <c:pt idx="490">
                  <c:v>44473</c:v>
                </c:pt>
                <c:pt idx="491">
                  <c:v>44474</c:v>
                </c:pt>
                <c:pt idx="492">
                  <c:v>44475</c:v>
                </c:pt>
                <c:pt idx="493">
                  <c:v>44476</c:v>
                </c:pt>
                <c:pt idx="494">
                  <c:v>44477</c:v>
                </c:pt>
                <c:pt idx="495">
                  <c:v>44478</c:v>
                </c:pt>
                <c:pt idx="496">
                  <c:v>44479</c:v>
                </c:pt>
                <c:pt idx="497">
                  <c:v>44480</c:v>
                </c:pt>
                <c:pt idx="498">
                  <c:v>44481</c:v>
                </c:pt>
                <c:pt idx="499">
                  <c:v>44482</c:v>
                </c:pt>
                <c:pt idx="500">
                  <c:v>44483</c:v>
                </c:pt>
                <c:pt idx="501">
                  <c:v>44484</c:v>
                </c:pt>
                <c:pt idx="502">
                  <c:v>44485</c:v>
                </c:pt>
                <c:pt idx="503">
                  <c:v>44486</c:v>
                </c:pt>
                <c:pt idx="504">
                  <c:v>44487</c:v>
                </c:pt>
                <c:pt idx="505">
                  <c:v>44488</c:v>
                </c:pt>
                <c:pt idx="506">
                  <c:v>44489</c:v>
                </c:pt>
                <c:pt idx="507">
                  <c:v>44490</c:v>
                </c:pt>
                <c:pt idx="508">
                  <c:v>44491</c:v>
                </c:pt>
                <c:pt idx="509">
                  <c:v>44492</c:v>
                </c:pt>
                <c:pt idx="510">
                  <c:v>44493</c:v>
                </c:pt>
                <c:pt idx="511">
                  <c:v>44494</c:v>
                </c:pt>
                <c:pt idx="512">
                  <c:v>44495</c:v>
                </c:pt>
                <c:pt idx="513">
                  <c:v>44496</c:v>
                </c:pt>
                <c:pt idx="514">
                  <c:v>44497</c:v>
                </c:pt>
                <c:pt idx="515">
                  <c:v>44498</c:v>
                </c:pt>
                <c:pt idx="516">
                  <c:v>44499</c:v>
                </c:pt>
                <c:pt idx="517">
                  <c:v>44500</c:v>
                </c:pt>
                <c:pt idx="518">
                  <c:v>44501</c:v>
                </c:pt>
                <c:pt idx="519">
                  <c:v>44502</c:v>
                </c:pt>
                <c:pt idx="520">
                  <c:v>44503</c:v>
                </c:pt>
                <c:pt idx="521">
                  <c:v>44504</c:v>
                </c:pt>
                <c:pt idx="522">
                  <c:v>44505</c:v>
                </c:pt>
                <c:pt idx="523">
                  <c:v>44506</c:v>
                </c:pt>
                <c:pt idx="524">
                  <c:v>44507</c:v>
                </c:pt>
                <c:pt idx="525">
                  <c:v>44508</c:v>
                </c:pt>
                <c:pt idx="526">
                  <c:v>44509</c:v>
                </c:pt>
                <c:pt idx="527">
                  <c:v>44510</c:v>
                </c:pt>
                <c:pt idx="528">
                  <c:v>44511</c:v>
                </c:pt>
                <c:pt idx="529">
                  <c:v>44512</c:v>
                </c:pt>
                <c:pt idx="530">
                  <c:v>44513</c:v>
                </c:pt>
                <c:pt idx="531">
                  <c:v>44514</c:v>
                </c:pt>
                <c:pt idx="532">
                  <c:v>44515</c:v>
                </c:pt>
                <c:pt idx="533">
                  <c:v>44516</c:v>
                </c:pt>
                <c:pt idx="534">
                  <c:v>44517</c:v>
                </c:pt>
                <c:pt idx="535">
                  <c:v>44518</c:v>
                </c:pt>
                <c:pt idx="536">
                  <c:v>44519</c:v>
                </c:pt>
                <c:pt idx="537">
                  <c:v>44520</c:v>
                </c:pt>
                <c:pt idx="538">
                  <c:v>44521</c:v>
                </c:pt>
                <c:pt idx="539">
                  <c:v>44522</c:v>
                </c:pt>
                <c:pt idx="540">
                  <c:v>44523</c:v>
                </c:pt>
                <c:pt idx="541">
                  <c:v>44524</c:v>
                </c:pt>
                <c:pt idx="542">
                  <c:v>44525</c:v>
                </c:pt>
                <c:pt idx="543">
                  <c:v>44526</c:v>
                </c:pt>
                <c:pt idx="544">
                  <c:v>44527</c:v>
                </c:pt>
                <c:pt idx="545">
                  <c:v>44528</c:v>
                </c:pt>
                <c:pt idx="546">
                  <c:v>44529</c:v>
                </c:pt>
                <c:pt idx="547">
                  <c:v>44530</c:v>
                </c:pt>
                <c:pt idx="548">
                  <c:v>44531</c:v>
                </c:pt>
                <c:pt idx="549">
                  <c:v>44532</c:v>
                </c:pt>
                <c:pt idx="550">
                  <c:v>44533</c:v>
                </c:pt>
                <c:pt idx="551">
                  <c:v>44534</c:v>
                </c:pt>
                <c:pt idx="552">
                  <c:v>44535</c:v>
                </c:pt>
                <c:pt idx="553">
                  <c:v>44536</c:v>
                </c:pt>
                <c:pt idx="554">
                  <c:v>44537</c:v>
                </c:pt>
                <c:pt idx="555">
                  <c:v>44538</c:v>
                </c:pt>
                <c:pt idx="556">
                  <c:v>44539</c:v>
                </c:pt>
                <c:pt idx="557">
                  <c:v>44540</c:v>
                </c:pt>
                <c:pt idx="558">
                  <c:v>44541</c:v>
                </c:pt>
                <c:pt idx="559">
                  <c:v>44542</c:v>
                </c:pt>
                <c:pt idx="560">
                  <c:v>44543</c:v>
                </c:pt>
                <c:pt idx="561">
                  <c:v>44544</c:v>
                </c:pt>
                <c:pt idx="562">
                  <c:v>44545</c:v>
                </c:pt>
                <c:pt idx="563">
                  <c:v>44546</c:v>
                </c:pt>
                <c:pt idx="564">
                  <c:v>44547</c:v>
                </c:pt>
                <c:pt idx="565">
                  <c:v>44548</c:v>
                </c:pt>
                <c:pt idx="566">
                  <c:v>44549</c:v>
                </c:pt>
                <c:pt idx="567">
                  <c:v>44550</c:v>
                </c:pt>
                <c:pt idx="568">
                  <c:v>44551</c:v>
                </c:pt>
                <c:pt idx="569">
                  <c:v>44552</c:v>
                </c:pt>
                <c:pt idx="570">
                  <c:v>44553</c:v>
                </c:pt>
                <c:pt idx="571">
                  <c:v>44554</c:v>
                </c:pt>
                <c:pt idx="572">
                  <c:v>44555</c:v>
                </c:pt>
                <c:pt idx="573">
                  <c:v>44556</c:v>
                </c:pt>
                <c:pt idx="574">
                  <c:v>44557</c:v>
                </c:pt>
                <c:pt idx="575">
                  <c:v>44558</c:v>
                </c:pt>
                <c:pt idx="576">
                  <c:v>44559</c:v>
                </c:pt>
                <c:pt idx="577">
                  <c:v>44560</c:v>
                </c:pt>
                <c:pt idx="578">
                  <c:v>44561</c:v>
                </c:pt>
                <c:pt idx="579">
                  <c:v>44562</c:v>
                </c:pt>
                <c:pt idx="580">
                  <c:v>44563</c:v>
                </c:pt>
                <c:pt idx="581">
                  <c:v>44564</c:v>
                </c:pt>
                <c:pt idx="582">
                  <c:v>44565</c:v>
                </c:pt>
                <c:pt idx="583">
                  <c:v>44566</c:v>
                </c:pt>
                <c:pt idx="584">
                  <c:v>44567</c:v>
                </c:pt>
                <c:pt idx="585">
                  <c:v>44568</c:v>
                </c:pt>
                <c:pt idx="586">
                  <c:v>44569</c:v>
                </c:pt>
                <c:pt idx="587">
                  <c:v>44570</c:v>
                </c:pt>
                <c:pt idx="588">
                  <c:v>44571</c:v>
                </c:pt>
                <c:pt idx="589">
                  <c:v>44572</c:v>
                </c:pt>
                <c:pt idx="590">
                  <c:v>44573</c:v>
                </c:pt>
                <c:pt idx="591">
                  <c:v>44574</c:v>
                </c:pt>
                <c:pt idx="592">
                  <c:v>44575</c:v>
                </c:pt>
                <c:pt idx="593">
                  <c:v>44576</c:v>
                </c:pt>
                <c:pt idx="594">
                  <c:v>44577</c:v>
                </c:pt>
                <c:pt idx="595">
                  <c:v>44578</c:v>
                </c:pt>
                <c:pt idx="596">
                  <c:v>44579</c:v>
                </c:pt>
                <c:pt idx="597">
                  <c:v>44580</c:v>
                </c:pt>
                <c:pt idx="598">
                  <c:v>44581</c:v>
                </c:pt>
                <c:pt idx="599">
                  <c:v>44582</c:v>
                </c:pt>
                <c:pt idx="600">
                  <c:v>44583</c:v>
                </c:pt>
                <c:pt idx="601">
                  <c:v>44584</c:v>
                </c:pt>
                <c:pt idx="602">
                  <c:v>44585</c:v>
                </c:pt>
                <c:pt idx="603">
                  <c:v>44586</c:v>
                </c:pt>
                <c:pt idx="604">
                  <c:v>44587</c:v>
                </c:pt>
                <c:pt idx="605">
                  <c:v>44588</c:v>
                </c:pt>
                <c:pt idx="606">
                  <c:v>44589</c:v>
                </c:pt>
                <c:pt idx="607">
                  <c:v>44590</c:v>
                </c:pt>
                <c:pt idx="608">
                  <c:v>44591</c:v>
                </c:pt>
                <c:pt idx="609">
                  <c:v>44592</c:v>
                </c:pt>
              </c:numCache>
            </c:numRef>
          </c:xVal>
          <c:yVal>
            <c:numRef>
              <c:f>'Flow Figure'!$Z$4:$Z$613</c:f>
              <c:numCache>
                <c:formatCode>General</c:formatCode>
                <c:ptCount val="610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  <c:pt idx="13">
                  <c:v>2.5</c:v>
                </c:pt>
                <c:pt idx="14">
                  <c:v>2.5</c:v>
                </c:pt>
                <c:pt idx="15">
                  <c:v>2.5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2.5</c:v>
                </c:pt>
                <c:pt idx="20">
                  <c:v>2.5</c:v>
                </c:pt>
                <c:pt idx="21">
                  <c:v>2.5</c:v>
                </c:pt>
                <c:pt idx="22">
                  <c:v>2.5</c:v>
                </c:pt>
                <c:pt idx="23">
                  <c:v>2.5</c:v>
                </c:pt>
                <c:pt idx="24">
                  <c:v>2.5</c:v>
                </c:pt>
                <c:pt idx="25">
                  <c:v>2.5</c:v>
                </c:pt>
                <c:pt idx="26">
                  <c:v>2.5</c:v>
                </c:pt>
                <c:pt idx="27">
                  <c:v>2.5</c:v>
                </c:pt>
                <c:pt idx="28">
                  <c:v>2.5</c:v>
                </c:pt>
                <c:pt idx="29">
                  <c:v>2.5</c:v>
                </c:pt>
                <c:pt idx="30">
                  <c:v>2.5</c:v>
                </c:pt>
                <c:pt idx="31">
                  <c:v>2.5</c:v>
                </c:pt>
                <c:pt idx="32">
                  <c:v>2.5</c:v>
                </c:pt>
                <c:pt idx="33">
                  <c:v>2.5</c:v>
                </c:pt>
                <c:pt idx="34">
                  <c:v>2.5</c:v>
                </c:pt>
                <c:pt idx="35">
                  <c:v>2.5</c:v>
                </c:pt>
                <c:pt idx="36">
                  <c:v>2.5</c:v>
                </c:pt>
                <c:pt idx="37">
                  <c:v>2.5</c:v>
                </c:pt>
                <c:pt idx="38">
                  <c:v>2.5</c:v>
                </c:pt>
                <c:pt idx="39">
                  <c:v>2.5</c:v>
                </c:pt>
                <c:pt idx="40">
                  <c:v>2.5</c:v>
                </c:pt>
                <c:pt idx="41">
                  <c:v>2.5</c:v>
                </c:pt>
                <c:pt idx="42">
                  <c:v>2.5</c:v>
                </c:pt>
                <c:pt idx="43">
                  <c:v>2.5</c:v>
                </c:pt>
                <c:pt idx="44">
                  <c:v>2.5</c:v>
                </c:pt>
                <c:pt idx="45">
                  <c:v>2.5</c:v>
                </c:pt>
                <c:pt idx="46">
                  <c:v>2.5</c:v>
                </c:pt>
                <c:pt idx="47">
                  <c:v>2.5</c:v>
                </c:pt>
                <c:pt idx="48">
                  <c:v>2.5</c:v>
                </c:pt>
                <c:pt idx="49">
                  <c:v>2.5</c:v>
                </c:pt>
                <c:pt idx="50">
                  <c:v>2.5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2.5</c:v>
                </c:pt>
                <c:pt idx="55">
                  <c:v>2.5</c:v>
                </c:pt>
                <c:pt idx="56">
                  <c:v>2.5</c:v>
                </c:pt>
                <c:pt idx="57">
                  <c:v>2.5</c:v>
                </c:pt>
                <c:pt idx="58">
                  <c:v>2.5</c:v>
                </c:pt>
                <c:pt idx="59">
                  <c:v>2.5</c:v>
                </c:pt>
                <c:pt idx="60">
                  <c:v>2.5</c:v>
                </c:pt>
                <c:pt idx="61">
                  <c:v>2.5</c:v>
                </c:pt>
                <c:pt idx="62">
                  <c:v>2.5</c:v>
                </c:pt>
                <c:pt idx="63">
                  <c:v>2.5</c:v>
                </c:pt>
                <c:pt idx="64">
                  <c:v>2.5</c:v>
                </c:pt>
                <c:pt idx="65">
                  <c:v>2.5</c:v>
                </c:pt>
                <c:pt idx="66">
                  <c:v>2.5</c:v>
                </c:pt>
                <c:pt idx="67">
                  <c:v>2.5</c:v>
                </c:pt>
                <c:pt idx="68">
                  <c:v>2.5</c:v>
                </c:pt>
                <c:pt idx="69">
                  <c:v>2.5</c:v>
                </c:pt>
                <c:pt idx="70">
                  <c:v>2.5</c:v>
                </c:pt>
                <c:pt idx="71">
                  <c:v>2.5</c:v>
                </c:pt>
                <c:pt idx="72">
                  <c:v>2.5</c:v>
                </c:pt>
                <c:pt idx="73">
                  <c:v>2.5</c:v>
                </c:pt>
                <c:pt idx="74">
                  <c:v>2.5</c:v>
                </c:pt>
                <c:pt idx="75">
                  <c:v>2.5</c:v>
                </c:pt>
                <c:pt idx="76">
                  <c:v>2.5</c:v>
                </c:pt>
                <c:pt idx="77">
                  <c:v>2.5</c:v>
                </c:pt>
                <c:pt idx="78">
                  <c:v>2.5</c:v>
                </c:pt>
                <c:pt idx="79">
                  <c:v>2.5</c:v>
                </c:pt>
                <c:pt idx="80">
                  <c:v>2.5</c:v>
                </c:pt>
                <c:pt idx="81">
                  <c:v>2.5</c:v>
                </c:pt>
                <c:pt idx="82">
                  <c:v>2.5</c:v>
                </c:pt>
                <c:pt idx="83">
                  <c:v>2.5</c:v>
                </c:pt>
                <c:pt idx="84">
                  <c:v>2.5</c:v>
                </c:pt>
                <c:pt idx="85">
                  <c:v>2.5</c:v>
                </c:pt>
                <c:pt idx="86">
                  <c:v>2.5</c:v>
                </c:pt>
                <c:pt idx="87">
                  <c:v>2.5</c:v>
                </c:pt>
                <c:pt idx="88">
                  <c:v>2.5</c:v>
                </c:pt>
                <c:pt idx="89">
                  <c:v>2.5</c:v>
                </c:pt>
                <c:pt idx="90">
                  <c:v>2.5</c:v>
                </c:pt>
                <c:pt idx="91">
                  <c:v>2.5</c:v>
                </c:pt>
                <c:pt idx="92">
                  <c:v>2.5</c:v>
                </c:pt>
                <c:pt idx="93">
                  <c:v>2.5</c:v>
                </c:pt>
                <c:pt idx="94">
                  <c:v>2.5</c:v>
                </c:pt>
                <c:pt idx="95">
                  <c:v>2.5</c:v>
                </c:pt>
                <c:pt idx="96">
                  <c:v>2.5</c:v>
                </c:pt>
                <c:pt idx="97">
                  <c:v>2.5</c:v>
                </c:pt>
                <c:pt idx="98">
                  <c:v>2.5</c:v>
                </c:pt>
                <c:pt idx="99">
                  <c:v>2.5</c:v>
                </c:pt>
                <c:pt idx="100">
                  <c:v>2.5</c:v>
                </c:pt>
                <c:pt idx="101">
                  <c:v>2.5</c:v>
                </c:pt>
                <c:pt idx="102">
                  <c:v>2.5</c:v>
                </c:pt>
                <c:pt idx="103">
                  <c:v>2.5</c:v>
                </c:pt>
                <c:pt idx="104">
                  <c:v>2.5</c:v>
                </c:pt>
                <c:pt idx="105">
                  <c:v>2.5</c:v>
                </c:pt>
                <c:pt idx="106">
                  <c:v>2.5</c:v>
                </c:pt>
                <c:pt idx="107">
                  <c:v>2.5</c:v>
                </c:pt>
                <c:pt idx="108">
                  <c:v>2.5</c:v>
                </c:pt>
                <c:pt idx="109">
                  <c:v>2.5</c:v>
                </c:pt>
                <c:pt idx="110">
                  <c:v>2.5</c:v>
                </c:pt>
                <c:pt idx="111">
                  <c:v>2.5</c:v>
                </c:pt>
                <c:pt idx="112">
                  <c:v>2.5</c:v>
                </c:pt>
                <c:pt idx="113">
                  <c:v>2.5</c:v>
                </c:pt>
                <c:pt idx="114">
                  <c:v>2.5</c:v>
                </c:pt>
                <c:pt idx="115">
                  <c:v>2.5</c:v>
                </c:pt>
                <c:pt idx="116">
                  <c:v>2.5</c:v>
                </c:pt>
                <c:pt idx="117">
                  <c:v>2.5</c:v>
                </c:pt>
                <c:pt idx="118">
                  <c:v>2.5</c:v>
                </c:pt>
                <c:pt idx="119">
                  <c:v>2.5</c:v>
                </c:pt>
                <c:pt idx="120">
                  <c:v>2.5</c:v>
                </c:pt>
                <c:pt idx="121">
                  <c:v>2.5</c:v>
                </c:pt>
                <c:pt idx="122">
                  <c:v>2.5</c:v>
                </c:pt>
                <c:pt idx="123">
                  <c:v>2.5</c:v>
                </c:pt>
                <c:pt idx="124">
                  <c:v>2.5</c:v>
                </c:pt>
                <c:pt idx="125">
                  <c:v>2.5</c:v>
                </c:pt>
                <c:pt idx="126">
                  <c:v>2.5</c:v>
                </c:pt>
                <c:pt idx="127">
                  <c:v>2.5</c:v>
                </c:pt>
                <c:pt idx="128">
                  <c:v>2.5</c:v>
                </c:pt>
                <c:pt idx="129">
                  <c:v>2.5</c:v>
                </c:pt>
                <c:pt idx="130">
                  <c:v>2.5</c:v>
                </c:pt>
                <c:pt idx="131">
                  <c:v>2.5</c:v>
                </c:pt>
                <c:pt idx="132">
                  <c:v>2.5</c:v>
                </c:pt>
                <c:pt idx="133">
                  <c:v>2.5</c:v>
                </c:pt>
                <c:pt idx="134">
                  <c:v>2.5</c:v>
                </c:pt>
                <c:pt idx="135">
                  <c:v>2.5</c:v>
                </c:pt>
                <c:pt idx="136">
                  <c:v>2.5</c:v>
                </c:pt>
                <c:pt idx="137">
                  <c:v>2.5</c:v>
                </c:pt>
                <c:pt idx="138">
                  <c:v>2.5</c:v>
                </c:pt>
                <c:pt idx="139">
                  <c:v>2.5</c:v>
                </c:pt>
                <c:pt idx="140">
                  <c:v>2.5</c:v>
                </c:pt>
                <c:pt idx="141">
                  <c:v>2.5</c:v>
                </c:pt>
                <c:pt idx="142">
                  <c:v>2.5</c:v>
                </c:pt>
                <c:pt idx="143">
                  <c:v>2.5</c:v>
                </c:pt>
                <c:pt idx="144">
                  <c:v>2.5</c:v>
                </c:pt>
                <c:pt idx="145">
                  <c:v>2.5</c:v>
                </c:pt>
                <c:pt idx="146">
                  <c:v>2.5</c:v>
                </c:pt>
                <c:pt idx="147">
                  <c:v>2.5</c:v>
                </c:pt>
                <c:pt idx="148">
                  <c:v>2.5</c:v>
                </c:pt>
                <c:pt idx="149">
                  <c:v>2.5</c:v>
                </c:pt>
                <c:pt idx="150">
                  <c:v>2.5</c:v>
                </c:pt>
                <c:pt idx="151">
                  <c:v>2.5</c:v>
                </c:pt>
                <c:pt idx="152">
                  <c:v>2.5</c:v>
                </c:pt>
                <c:pt idx="153">
                  <c:v>2.5</c:v>
                </c:pt>
                <c:pt idx="154">
                  <c:v>2.5</c:v>
                </c:pt>
                <c:pt idx="155">
                  <c:v>2.5</c:v>
                </c:pt>
                <c:pt idx="156">
                  <c:v>2.5</c:v>
                </c:pt>
                <c:pt idx="157">
                  <c:v>2.5</c:v>
                </c:pt>
                <c:pt idx="158">
                  <c:v>2.5</c:v>
                </c:pt>
                <c:pt idx="159">
                  <c:v>2.5</c:v>
                </c:pt>
                <c:pt idx="160">
                  <c:v>2.5</c:v>
                </c:pt>
                <c:pt idx="161">
                  <c:v>2.5</c:v>
                </c:pt>
                <c:pt idx="162">
                  <c:v>2.5</c:v>
                </c:pt>
                <c:pt idx="163">
                  <c:v>2.5</c:v>
                </c:pt>
                <c:pt idx="164">
                  <c:v>2.5</c:v>
                </c:pt>
                <c:pt idx="165">
                  <c:v>2.5</c:v>
                </c:pt>
                <c:pt idx="166">
                  <c:v>2.5</c:v>
                </c:pt>
                <c:pt idx="167">
                  <c:v>2.5</c:v>
                </c:pt>
                <c:pt idx="168">
                  <c:v>2.5</c:v>
                </c:pt>
                <c:pt idx="169">
                  <c:v>2.5</c:v>
                </c:pt>
                <c:pt idx="170">
                  <c:v>2.5</c:v>
                </c:pt>
                <c:pt idx="171">
                  <c:v>2.5</c:v>
                </c:pt>
                <c:pt idx="172">
                  <c:v>2.5</c:v>
                </c:pt>
                <c:pt idx="173">
                  <c:v>2.5</c:v>
                </c:pt>
                <c:pt idx="174">
                  <c:v>2.5</c:v>
                </c:pt>
                <c:pt idx="175">
                  <c:v>2.5</c:v>
                </c:pt>
                <c:pt idx="176">
                  <c:v>2.5</c:v>
                </c:pt>
                <c:pt idx="177">
                  <c:v>2.5</c:v>
                </c:pt>
                <c:pt idx="178">
                  <c:v>2.5</c:v>
                </c:pt>
                <c:pt idx="179">
                  <c:v>2.5</c:v>
                </c:pt>
                <c:pt idx="180">
                  <c:v>2.5</c:v>
                </c:pt>
                <c:pt idx="181">
                  <c:v>2.5</c:v>
                </c:pt>
                <c:pt idx="182">
                  <c:v>2.5</c:v>
                </c:pt>
                <c:pt idx="183">
                  <c:v>2.5</c:v>
                </c:pt>
                <c:pt idx="184">
                  <c:v>2.5</c:v>
                </c:pt>
                <c:pt idx="185">
                  <c:v>2.5</c:v>
                </c:pt>
                <c:pt idx="186">
                  <c:v>2.5</c:v>
                </c:pt>
                <c:pt idx="187">
                  <c:v>2.5</c:v>
                </c:pt>
                <c:pt idx="188">
                  <c:v>2.5</c:v>
                </c:pt>
                <c:pt idx="189">
                  <c:v>2.5</c:v>
                </c:pt>
                <c:pt idx="190">
                  <c:v>2.5</c:v>
                </c:pt>
                <c:pt idx="191">
                  <c:v>2.5</c:v>
                </c:pt>
                <c:pt idx="192">
                  <c:v>2.5</c:v>
                </c:pt>
                <c:pt idx="193">
                  <c:v>2.5</c:v>
                </c:pt>
                <c:pt idx="194">
                  <c:v>2.5</c:v>
                </c:pt>
                <c:pt idx="195">
                  <c:v>2.5</c:v>
                </c:pt>
                <c:pt idx="196">
                  <c:v>2.5</c:v>
                </c:pt>
                <c:pt idx="197">
                  <c:v>2.5</c:v>
                </c:pt>
                <c:pt idx="198">
                  <c:v>2.5</c:v>
                </c:pt>
                <c:pt idx="199">
                  <c:v>2.5</c:v>
                </c:pt>
                <c:pt idx="200">
                  <c:v>2.5</c:v>
                </c:pt>
                <c:pt idx="201">
                  <c:v>2.5</c:v>
                </c:pt>
                <c:pt idx="202">
                  <c:v>2.5</c:v>
                </c:pt>
                <c:pt idx="203">
                  <c:v>2.5</c:v>
                </c:pt>
                <c:pt idx="204">
                  <c:v>2.5</c:v>
                </c:pt>
                <c:pt idx="205">
                  <c:v>2.5</c:v>
                </c:pt>
                <c:pt idx="206">
                  <c:v>2.5</c:v>
                </c:pt>
                <c:pt idx="207">
                  <c:v>2.5</c:v>
                </c:pt>
                <c:pt idx="208">
                  <c:v>2.5</c:v>
                </c:pt>
                <c:pt idx="209">
                  <c:v>2.5</c:v>
                </c:pt>
                <c:pt idx="210">
                  <c:v>2.5</c:v>
                </c:pt>
                <c:pt idx="211">
                  <c:v>2.5</c:v>
                </c:pt>
                <c:pt idx="212">
                  <c:v>2.5</c:v>
                </c:pt>
                <c:pt idx="213">
                  <c:v>2.5</c:v>
                </c:pt>
                <c:pt idx="214">
                  <c:v>2.5</c:v>
                </c:pt>
                <c:pt idx="215">
                  <c:v>2.5</c:v>
                </c:pt>
                <c:pt idx="216">
                  <c:v>2.5</c:v>
                </c:pt>
                <c:pt idx="217">
                  <c:v>2.5</c:v>
                </c:pt>
                <c:pt idx="218">
                  <c:v>2.5</c:v>
                </c:pt>
                <c:pt idx="219">
                  <c:v>2.5</c:v>
                </c:pt>
                <c:pt idx="220">
                  <c:v>2.5</c:v>
                </c:pt>
                <c:pt idx="221">
                  <c:v>2.5</c:v>
                </c:pt>
                <c:pt idx="222">
                  <c:v>2.5</c:v>
                </c:pt>
                <c:pt idx="223">
                  <c:v>2.5</c:v>
                </c:pt>
                <c:pt idx="224">
                  <c:v>2.5</c:v>
                </c:pt>
                <c:pt idx="225">
                  <c:v>2.5</c:v>
                </c:pt>
                <c:pt idx="226">
                  <c:v>2.5</c:v>
                </c:pt>
                <c:pt idx="227">
                  <c:v>2.5</c:v>
                </c:pt>
                <c:pt idx="228">
                  <c:v>2.5</c:v>
                </c:pt>
                <c:pt idx="229">
                  <c:v>2.5</c:v>
                </c:pt>
                <c:pt idx="230">
                  <c:v>2.5</c:v>
                </c:pt>
                <c:pt idx="231">
                  <c:v>2.5</c:v>
                </c:pt>
                <c:pt idx="232">
                  <c:v>2.5</c:v>
                </c:pt>
                <c:pt idx="233">
                  <c:v>2.5</c:v>
                </c:pt>
                <c:pt idx="234">
                  <c:v>2.5</c:v>
                </c:pt>
                <c:pt idx="235">
                  <c:v>2.5</c:v>
                </c:pt>
                <c:pt idx="236">
                  <c:v>2.5</c:v>
                </c:pt>
                <c:pt idx="237">
                  <c:v>2.5</c:v>
                </c:pt>
                <c:pt idx="238">
                  <c:v>2.5</c:v>
                </c:pt>
                <c:pt idx="239">
                  <c:v>2.5</c:v>
                </c:pt>
                <c:pt idx="240">
                  <c:v>2.5</c:v>
                </c:pt>
                <c:pt idx="241">
                  <c:v>2.5</c:v>
                </c:pt>
                <c:pt idx="242">
                  <c:v>2.5</c:v>
                </c:pt>
                <c:pt idx="243">
                  <c:v>2.5</c:v>
                </c:pt>
                <c:pt idx="244">
                  <c:v>2.5</c:v>
                </c:pt>
                <c:pt idx="245">
                  <c:v>2.5</c:v>
                </c:pt>
                <c:pt idx="246">
                  <c:v>2.5</c:v>
                </c:pt>
                <c:pt idx="247">
                  <c:v>2.5</c:v>
                </c:pt>
                <c:pt idx="248">
                  <c:v>2.5</c:v>
                </c:pt>
                <c:pt idx="249">
                  <c:v>2.5</c:v>
                </c:pt>
                <c:pt idx="250">
                  <c:v>2.5</c:v>
                </c:pt>
                <c:pt idx="251">
                  <c:v>2.5</c:v>
                </c:pt>
                <c:pt idx="252">
                  <c:v>2.5</c:v>
                </c:pt>
                <c:pt idx="253">
                  <c:v>2.5</c:v>
                </c:pt>
                <c:pt idx="254">
                  <c:v>2.5</c:v>
                </c:pt>
                <c:pt idx="255">
                  <c:v>2.5</c:v>
                </c:pt>
                <c:pt idx="256">
                  <c:v>2.5</c:v>
                </c:pt>
                <c:pt idx="257">
                  <c:v>2.5</c:v>
                </c:pt>
                <c:pt idx="258">
                  <c:v>2.5</c:v>
                </c:pt>
                <c:pt idx="259">
                  <c:v>2.5</c:v>
                </c:pt>
                <c:pt idx="260">
                  <c:v>2.5</c:v>
                </c:pt>
                <c:pt idx="261">
                  <c:v>2.5</c:v>
                </c:pt>
                <c:pt idx="262">
                  <c:v>2.5</c:v>
                </c:pt>
                <c:pt idx="263">
                  <c:v>2.5</c:v>
                </c:pt>
                <c:pt idx="264">
                  <c:v>2.5</c:v>
                </c:pt>
                <c:pt idx="265">
                  <c:v>2.5</c:v>
                </c:pt>
                <c:pt idx="266">
                  <c:v>2.5</c:v>
                </c:pt>
                <c:pt idx="267">
                  <c:v>2.5</c:v>
                </c:pt>
                <c:pt idx="268">
                  <c:v>2.5</c:v>
                </c:pt>
                <c:pt idx="269">
                  <c:v>2.5</c:v>
                </c:pt>
                <c:pt idx="270">
                  <c:v>2.5</c:v>
                </c:pt>
                <c:pt idx="271">
                  <c:v>2.5</c:v>
                </c:pt>
                <c:pt idx="272">
                  <c:v>2.5</c:v>
                </c:pt>
                <c:pt idx="273">
                  <c:v>2.5</c:v>
                </c:pt>
                <c:pt idx="274">
                  <c:v>2.5</c:v>
                </c:pt>
                <c:pt idx="275">
                  <c:v>2.5</c:v>
                </c:pt>
                <c:pt idx="276">
                  <c:v>2.5</c:v>
                </c:pt>
                <c:pt idx="277">
                  <c:v>2.5</c:v>
                </c:pt>
                <c:pt idx="278">
                  <c:v>2.5</c:v>
                </c:pt>
                <c:pt idx="279">
                  <c:v>2.5</c:v>
                </c:pt>
                <c:pt idx="280">
                  <c:v>2.5</c:v>
                </c:pt>
                <c:pt idx="281">
                  <c:v>2.5</c:v>
                </c:pt>
                <c:pt idx="282">
                  <c:v>2.5</c:v>
                </c:pt>
                <c:pt idx="283">
                  <c:v>2.5</c:v>
                </c:pt>
                <c:pt idx="284">
                  <c:v>2.5</c:v>
                </c:pt>
                <c:pt idx="285">
                  <c:v>2.5</c:v>
                </c:pt>
                <c:pt idx="286">
                  <c:v>2.5</c:v>
                </c:pt>
                <c:pt idx="287">
                  <c:v>2.5</c:v>
                </c:pt>
                <c:pt idx="288">
                  <c:v>2.5</c:v>
                </c:pt>
                <c:pt idx="289">
                  <c:v>2.5</c:v>
                </c:pt>
                <c:pt idx="290">
                  <c:v>2.5</c:v>
                </c:pt>
                <c:pt idx="291">
                  <c:v>2.5</c:v>
                </c:pt>
                <c:pt idx="292">
                  <c:v>2.5</c:v>
                </c:pt>
                <c:pt idx="293">
                  <c:v>2.5</c:v>
                </c:pt>
                <c:pt idx="294">
                  <c:v>2.5</c:v>
                </c:pt>
                <c:pt idx="295">
                  <c:v>2.5</c:v>
                </c:pt>
                <c:pt idx="296">
                  <c:v>2.5</c:v>
                </c:pt>
                <c:pt idx="297">
                  <c:v>2.5</c:v>
                </c:pt>
                <c:pt idx="298">
                  <c:v>2.5</c:v>
                </c:pt>
                <c:pt idx="299">
                  <c:v>2.5</c:v>
                </c:pt>
                <c:pt idx="300">
                  <c:v>2.5</c:v>
                </c:pt>
                <c:pt idx="301">
                  <c:v>2.5</c:v>
                </c:pt>
                <c:pt idx="302">
                  <c:v>2.5</c:v>
                </c:pt>
                <c:pt idx="303">
                  <c:v>2.5</c:v>
                </c:pt>
                <c:pt idx="304">
                  <c:v>2.5</c:v>
                </c:pt>
                <c:pt idx="305">
                  <c:v>2.5</c:v>
                </c:pt>
                <c:pt idx="306">
                  <c:v>2.5</c:v>
                </c:pt>
                <c:pt idx="307">
                  <c:v>2.5</c:v>
                </c:pt>
                <c:pt idx="308">
                  <c:v>2.5</c:v>
                </c:pt>
                <c:pt idx="309">
                  <c:v>2.5</c:v>
                </c:pt>
                <c:pt idx="310">
                  <c:v>2.5</c:v>
                </c:pt>
                <c:pt idx="311">
                  <c:v>2.5</c:v>
                </c:pt>
                <c:pt idx="312">
                  <c:v>2.5</c:v>
                </c:pt>
                <c:pt idx="313">
                  <c:v>2.5</c:v>
                </c:pt>
                <c:pt idx="314">
                  <c:v>2.5</c:v>
                </c:pt>
                <c:pt idx="315">
                  <c:v>2.5</c:v>
                </c:pt>
                <c:pt idx="316">
                  <c:v>2.5</c:v>
                </c:pt>
                <c:pt idx="317">
                  <c:v>2.5</c:v>
                </c:pt>
                <c:pt idx="318">
                  <c:v>2.5</c:v>
                </c:pt>
                <c:pt idx="319">
                  <c:v>2.5</c:v>
                </c:pt>
                <c:pt idx="320">
                  <c:v>2.5</c:v>
                </c:pt>
                <c:pt idx="321">
                  <c:v>2.5</c:v>
                </c:pt>
                <c:pt idx="322">
                  <c:v>2.5</c:v>
                </c:pt>
                <c:pt idx="323">
                  <c:v>2.5</c:v>
                </c:pt>
                <c:pt idx="324">
                  <c:v>2.5</c:v>
                </c:pt>
                <c:pt idx="325">
                  <c:v>2.5</c:v>
                </c:pt>
                <c:pt idx="326">
                  <c:v>2.5</c:v>
                </c:pt>
                <c:pt idx="327">
                  <c:v>2.5</c:v>
                </c:pt>
                <c:pt idx="328">
                  <c:v>2.5</c:v>
                </c:pt>
                <c:pt idx="329">
                  <c:v>2.5</c:v>
                </c:pt>
                <c:pt idx="330">
                  <c:v>2.5</c:v>
                </c:pt>
                <c:pt idx="331">
                  <c:v>2.5</c:v>
                </c:pt>
                <c:pt idx="332">
                  <c:v>2.5</c:v>
                </c:pt>
                <c:pt idx="333">
                  <c:v>2.5</c:v>
                </c:pt>
                <c:pt idx="334">
                  <c:v>2.5</c:v>
                </c:pt>
                <c:pt idx="335">
                  <c:v>2.5</c:v>
                </c:pt>
                <c:pt idx="336">
                  <c:v>2.5</c:v>
                </c:pt>
                <c:pt idx="337">
                  <c:v>2.5</c:v>
                </c:pt>
                <c:pt idx="338">
                  <c:v>2.5</c:v>
                </c:pt>
                <c:pt idx="339">
                  <c:v>2.5</c:v>
                </c:pt>
                <c:pt idx="340">
                  <c:v>2.5</c:v>
                </c:pt>
                <c:pt idx="341">
                  <c:v>2.5</c:v>
                </c:pt>
                <c:pt idx="342">
                  <c:v>2.5</c:v>
                </c:pt>
                <c:pt idx="343">
                  <c:v>2.5</c:v>
                </c:pt>
                <c:pt idx="344">
                  <c:v>2.5</c:v>
                </c:pt>
                <c:pt idx="345">
                  <c:v>2.5</c:v>
                </c:pt>
                <c:pt idx="346">
                  <c:v>2.5</c:v>
                </c:pt>
                <c:pt idx="347">
                  <c:v>2.5</c:v>
                </c:pt>
                <c:pt idx="348">
                  <c:v>2.5</c:v>
                </c:pt>
                <c:pt idx="349">
                  <c:v>2.5</c:v>
                </c:pt>
                <c:pt idx="350">
                  <c:v>2.5</c:v>
                </c:pt>
                <c:pt idx="351">
                  <c:v>2.5</c:v>
                </c:pt>
                <c:pt idx="352">
                  <c:v>2.5</c:v>
                </c:pt>
                <c:pt idx="353">
                  <c:v>2.5</c:v>
                </c:pt>
                <c:pt idx="354">
                  <c:v>2.5</c:v>
                </c:pt>
                <c:pt idx="355">
                  <c:v>2.5</c:v>
                </c:pt>
                <c:pt idx="356">
                  <c:v>2.5</c:v>
                </c:pt>
                <c:pt idx="357">
                  <c:v>2.5</c:v>
                </c:pt>
                <c:pt idx="358">
                  <c:v>2.5</c:v>
                </c:pt>
                <c:pt idx="359">
                  <c:v>2.5</c:v>
                </c:pt>
                <c:pt idx="360">
                  <c:v>2.5</c:v>
                </c:pt>
                <c:pt idx="361">
                  <c:v>2.5</c:v>
                </c:pt>
                <c:pt idx="362">
                  <c:v>2.5</c:v>
                </c:pt>
                <c:pt idx="363">
                  <c:v>2.5</c:v>
                </c:pt>
                <c:pt idx="364">
                  <c:v>2.5</c:v>
                </c:pt>
                <c:pt idx="365">
                  <c:v>2.5</c:v>
                </c:pt>
                <c:pt idx="366">
                  <c:v>2.5</c:v>
                </c:pt>
                <c:pt idx="367">
                  <c:v>2.5</c:v>
                </c:pt>
                <c:pt idx="368">
                  <c:v>2.5</c:v>
                </c:pt>
                <c:pt idx="369">
                  <c:v>2.5</c:v>
                </c:pt>
                <c:pt idx="370">
                  <c:v>2.5</c:v>
                </c:pt>
                <c:pt idx="371">
                  <c:v>2.5</c:v>
                </c:pt>
                <c:pt idx="372">
                  <c:v>2.5</c:v>
                </c:pt>
                <c:pt idx="373">
                  <c:v>2.5</c:v>
                </c:pt>
                <c:pt idx="374">
                  <c:v>2.5</c:v>
                </c:pt>
                <c:pt idx="375">
                  <c:v>2.5</c:v>
                </c:pt>
                <c:pt idx="376">
                  <c:v>2.5</c:v>
                </c:pt>
                <c:pt idx="377">
                  <c:v>2.5</c:v>
                </c:pt>
                <c:pt idx="378">
                  <c:v>2.5</c:v>
                </c:pt>
                <c:pt idx="379">
                  <c:v>2.5</c:v>
                </c:pt>
                <c:pt idx="380">
                  <c:v>2.5</c:v>
                </c:pt>
                <c:pt idx="381">
                  <c:v>2.5</c:v>
                </c:pt>
                <c:pt idx="382">
                  <c:v>2.5</c:v>
                </c:pt>
                <c:pt idx="383">
                  <c:v>2.5</c:v>
                </c:pt>
                <c:pt idx="384">
                  <c:v>2.5</c:v>
                </c:pt>
                <c:pt idx="385">
                  <c:v>2.5</c:v>
                </c:pt>
                <c:pt idx="386">
                  <c:v>2.5</c:v>
                </c:pt>
                <c:pt idx="387">
                  <c:v>2.5</c:v>
                </c:pt>
                <c:pt idx="388">
                  <c:v>2.5</c:v>
                </c:pt>
                <c:pt idx="389">
                  <c:v>2.5</c:v>
                </c:pt>
                <c:pt idx="390">
                  <c:v>2.5</c:v>
                </c:pt>
                <c:pt idx="391">
                  <c:v>2.5</c:v>
                </c:pt>
                <c:pt idx="392">
                  <c:v>2.5</c:v>
                </c:pt>
                <c:pt idx="393">
                  <c:v>2.5</c:v>
                </c:pt>
                <c:pt idx="394">
                  <c:v>2.5</c:v>
                </c:pt>
                <c:pt idx="395">
                  <c:v>2.5</c:v>
                </c:pt>
                <c:pt idx="396">
                  <c:v>2.5</c:v>
                </c:pt>
                <c:pt idx="397">
                  <c:v>2.5</c:v>
                </c:pt>
                <c:pt idx="398">
                  <c:v>2.5</c:v>
                </c:pt>
                <c:pt idx="399">
                  <c:v>2.5</c:v>
                </c:pt>
                <c:pt idx="400">
                  <c:v>2.5</c:v>
                </c:pt>
                <c:pt idx="401">
                  <c:v>2.5</c:v>
                </c:pt>
                <c:pt idx="402">
                  <c:v>2.5</c:v>
                </c:pt>
                <c:pt idx="403">
                  <c:v>2.5</c:v>
                </c:pt>
                <c:pt idx="404">
                  <c:v>2.5</c:v>
                </c:pt>
                <c:pt idx="405">
                  <c:v>2.5</c:v>
                </c:pt>
                <c:pt idx="406">
                  <c:v>2.5</c:v>
                </c:pt>
                <c:pt idx="407">
                  <c:v>2.5</c:v>
                </c:pt>
                <c:pt idx="408">
                  <c:v>2.5</c:v>
                </c:pt>
                <c:pt idx="409">
                  <c:v>2.5</c:v>
                </c:pt>
                <c:pt idx="410">
                  <c:v>2.5</c:v>
                </c:pt>
                <c:pt idx="411">
                  <c:v>2.5</c:v>
                </c:pt>
                <c:pt idx="412">
                  <c:v>2.5</c:v>
                </c:pt>
                <c:pt idx="413">
                  <c:v>2.5</c:v>
                </c:pt>
                <c:pt idx="414">
                  <c:v>2.5</c:v>
                </c:pt>
                <c:pt idx="415">
                  <c:v>2.5</c:v>
                </c:pt>
                <c:pt idx="416">
                  <c:v>2.5</c:v>
                </c:pt>
                <c:pt idx="417">
                  <c:v>2.5</c:v>
                </c:pt>
                <c:pt idx="418">
                  <c:v>2.5</c:v>
                </c:pt>
                <c:pt idx="419">
                  <c:v>2.5</c:v>
                </c:pt>
                <c:pt idx="420">
                  <c:v>2.5</c:v>
                </c:pt>
                <c:pt idx="421">
                  <c:v>2.5</c:v>
                </c:pt>
                <c:pt idx="422">
                  <c:v>2.5</c:v>
                </c:pt>
                <c:pt idx="423">
                  <c:v>2.5</c:v>
                </c:pt>
                <c:pt idx="424">
                  <c:v>2.5</c:v>
                </c:pt>
                <c:pt idx="425">
                  <c:v>2.5</c:v>
                </c:pt>
                <c:pt idx="426">
                  <c:v>2.5</c:v>
                </c:pt>
                <c:pt idx="427">
                  <c:v>2.5</c:v>
                </c:pt>
                <c:pt idx="428">
                  <c:v>2.5</c:v>
                </c:pt>
                <c:pt idx="429">
                  <c:v>2.5</c:v>
                </c:pt>
                <c:pt idx="430">
                  <c:v>2.5</c:v>
                </c:pt>
                <c:pt idx="431">
                  <c:v>2.5</c:v>
                </c:pt>
                <c:pt idx="432">
                  <c:v>2.5</c:v>
                </c:pt>
                <c:pt idx="433">
                  <c:v>2.5</c:v>
                </c:pt>
                <c:pt idx="434">
                  <c:v>2.5</c:v>
                </c:pt>
                <c:pt idx="435">
                  <c:v>2.5</c:v>
                </c:pt>
                <c:pt idx="436">
                  <c:v>2.5</c:v>
                </c:pt>
                <c:pt idx="437">
                  <c:v>2.5</c:v>
                </c:pt>
                <c:pt idx="438">
                  <c:v>2.5</c:v>
                </c:pt>
                <c:pt idx="439">
                  <c:v>2.5</c:v>
                </c:pt>
                <c:pt idx="440">
                  <c:v>2.5</c:v>
                </c:pt>
                <c:pt idx="441">
                  <c:v>2.5</c:v>
                </c:pt>
                <c:pt idx="442">
                  <c:v>2.5</c:v>
                </c:pt>
                <c:pt idx="443">
                  <c:v>2.5</c:v>
                </c:pt>
                <c:pt idx="444">
                  <c:v>2.5</c:v>
                </c:pt>
                <c:pt idx="445">
                  <c:v>2.5</c:v>
                </c:pt>
                <c:pt idx="446">
                  <c:v>2.5</c:v>
                </c:pt>
                <c:pt idx="447">
                  <c:v>2.5</c:v>
                </c:pt>
                <c:pt idx="448">
                  <c:v>2.5</c:v>
                </c:pt>
                <c:pt idx="449">
                  <c:v>2.5</c:v>
                </c:pt>
                <c:pt idx="450">
                  <c:v>2.5</c:v>
                </c:pt>
                <c:pt idx="451">
                  <c:v>2.5</c:v>
                </c:pt>
                <c:pt idx="452">
                  <c:v>2.5</c:v>
                </c:pt>
                <c:pt idx="453">
                  <c:v>2.5</c:v>
                </c:pt>
                <c:pt idx="454">
                  <c:v>2.5</c:v>
                </c:pt>
                <c:pt idx="455">
                  <c:v>2.5</c:v>
                </c:pt>
                <c:pt idx="456">
                  <c:v>2.5</c:v>
                </c:pt>
                <c:pt idx="457">
                  <c:v>2.5</c:v>
                </c:pt>
                <c:pt idx="458">
                  <c:v>2.5</c:v>
                </c:pt>
                <c:pt idx="459">
                  <c:v>2.5</c:v>
                </c:pt>
                <c:pt idx="460">
                  <c:v>2.5</c:v>
                </c:pt>
                <c:pt idx="461">
                  <c:v>2.5</c:v>
                </c:pt>
                <c:pt idx="462">
                  <c:v>2.5</c:v>
                </c:pt>
                <c:pt idx="463">
                  <c:v>2.5</c:v>
                </c:pt>
                <c:pt idx="464">
                  <c:v>2.5</c:v>
                </c:pt>
                <c:pt idx="465">
                  <c:v>2.5</c:v>
                </c:pt>
                <c:pt idx="466">
                  <c:v>2.5</c:v>
                </c:pt>
                <c:pt idx="467">
                  <c:v>2.5</c:v>
                </c:pt>
                <c:pt idx="468">
                  <c:v>2.5</c:v>
                </c:pt>
                <c:pt idx="469">
                  <c:v>2.5</c:v>
                </c:pt>
                <c:pt idx="470">
                  <c:v>2.5</c:v>
                </c:pt>
                <c:pt idx="471">
                  <c:v>2.5</c:v>
                </c:pt>
                <c:pt idx="472">
                  <c:v>2.5</c:v>
                </c:pt>
                <c:pt idx="473">
                  <c:v>2.5</c:v>
                </c:pt>
                <c:pt idx="474">
                  <c:v>2.5</c:v>
                </c:pt>
                <c:pt idx="475">
                  <c:v>2.5</c:v>
                </c:pt>
                <c:pt idx="476">
                  <c:v>2.5</c:v>
                </c:pt>
                <c:pt idx="477">
                  <c:v>2.5</c:v>
                </c:pt>
                <c:pt idx="478">
                  <c:v>2.5</c:v>
                </c:pt>
                <c:pt idx="479">
                  <c:v>2.5</c:v>
                </c:pt>
                <c:pt idx="480">
                  <c:v>2.5</c:v>
                </c:pt>
                <c:pt idx="481">
                  <c:v>2.5</c:v>
                </c:pt>
                <c:pt idx="482">
                  <c:v>2.5</c:v>
                </c:pt>
                <c:pt idx="483">
                  <c:v>2.5</c:v>
                </c:pt>
                <c:pt idx="484">
                  <c:v>2.5</c:v>
                </c:pt>
                <c:pt idx="485">
                  <c:v>2.5</c:v>
                </c:pt>
                <c:pt idx="486">
                  <c:v>2.5</c:v>
                </c:pt>
                <c:pt idx="487">
                  <c:v>2.5</c:v>
                </c:pt>
                <c:pt idx="488">
                  <c:v>2.5</c:v>
                </c:pt>
                <c:pt idx="489">
                  <c:v>2.5</c:v>
                </c:pt>
                <c:pt idx="490">
                  <c:v>2.5</c:v>
                </c:pt>
                <c:pt idx="491">
                  <c:v>2.5</c:v>
                </c:pt>
                <c:pt idx="492">
                  <c:v>2.5</c:v>
                </c:pt>
                <c:pt idx="493">
                  <c:v>2.5</c:v>
                </c:pt>
                <c:pt idx="494">
                  <c:v>2.5</c:v>
                </c:pt>
                <c:pt idx="495">
                  <c:v>2.5</c:v>
                </c:pt>
                <c:pt idx="496">
                  <c:v>2.5</c:v>
                </c:pt>
                <c:pt idx="497">
                  <c:v>2.5</c:v>
                </c:pt>
                <c:pt idx="498">
                  <c:v>2.5</c:v>
                </c:pt>
                <c:pt idx="499">
                  <c:v>2.5</c:v>
                </c:pt>
                <c:pt idx="500">
                  <c:v>2.5</c:v>
                </c:pt>
                <c:pt idx="501">
                  <c:v>2.5</c:v>
                </c:pt>
                <c:pt idx="502">
                  <c:v>2.5</c:v>
                </c:pt>
                <c:pt idx="503">
                  <c:v>2.5</c:v>
                </c:pt>
                <c:pt idx="504">
                  <c:v>2.5</c:v>
                </c:pt>
                <c:pt idx="505">
                  <c:v>2.5</c:v>
                </c:pt>
                <c:pt idx="506">
                  <c:v>2.5</c:v>
                </c:pt>
                <c:pt idx="507">
                  <c:v>2.5</c:v>
                </c:pt>
                <c:pt idx="508">
                  <c:v>2.5</c:v>
                </c:pt>
                <c:pt idx="509">
                  <c:v>2.5</c:v>
                </c:pt>
                <c:pt idx="510">
                  <c:v>2.5</c:v>
                </c:pt>
                <c:pt idx="511">
                  <c:v>2.5</c:v>
                </c:pt>
                <c:pt idx="512">
                  <c:v>2.5</c:v>
                </c:pt>
                <c:pt idx="513">
                  <c:v>2.5</c:v>
                </c:pt>
                <c:pt idx="514">
                  <c:v>2.5</c:v>
                </c:pt>
                <c:pt idx="515">
                  <c:v>2.5</c:v>
                </c:pt>
                <c:pt idx="516">
                  <c:v>2.5</c:v>
                </c:pt>
                <c:pt idx="517">
                  <c:v>2.5</c:v>
                </c:pt>
                <c:pt idx="518">
                  <c:v>2.5</c:v>
                </c:pt>
                <c:pt idx="519">
                  <c:v>2.5</c:v>
                </c:pt>
                <c:pt idx="520">
                  <c:v>2.5</c:v>
                </c:pt>
                <c:pt idx="521">
                  <c:v>2.5</c:v>
                </c:pt>
                <c:pt idx="522">
                  <c:v>2.5</c:v>
                </c:pt>
                <c:pt idx="523">
                  <c:v>2.5</c:v>
                </c:pt>
                <c:pt idx="524">
                  <c:v>2.5</c:v>
                </c:pt>
                <c:pt idx="525">
                  <c:v>2.5</c:v>
                </c:pt>
                <c:pt idx="526">
                  <c:v>2.5</c:v>
                </c:pt>
                <c:pt idx="527">
                  <c:v>2.5</c:v>
                </c:pt>
                <c:pt idx="528">
                  <c:v>2.5</c:v>
                </c:pt>
                <c:pt idx="529">
                  <c:v>2.5</c:v>
                </c:pt>
                <c:pt idx="530">
                  <c:v>2.5</c:v>
                </c:pt>
                <c:pt idx="531">
                  <c:v>2.5</c:v>
                </c:pt>
                <c:pt idx="532">
                  <c:v>2.5</c:v>
                </c:pt>
                <c:pt idx="533">
                  <c:v>2.5</c:v>
                </c:pt>
                <c:pt idx="534">
                  <c:v>2.5</c:v>
                </c:pt>
                <c:pt idx="535">
                  <c:v>2.5</c:v>
                </c:pt>
                <c:pt idx="536">
                  <c:v>2.5</c:v>
                </c:pt>
                <c:pt idx="537">
                  <c:v>2.5</c:v>
                </c:pt>
                <c:pt idx="538">
                  <c:v>2.5</c:v>
                </c:pt>
                <c:pt idx="539">
                  <c:v>2.5</c:v>
                </c:pt>
                <c:pt idx="540">
                  <c:v>2.5</c:v>
                </c:pt>
                <c:pt idx="541">
                  <c:v>2.5</c:v>
                </c:pt>
                <c:pt idx="542">
                  <c:v>2.5</c:v>
                </c:pt>
                <c:pt idx="543">
                  <c:v>2.5</c:v>
                </c:pt>
                <c:pt idx="544">
                  <c:v>2.5</c:v>
                </c:pt>
                <c:pt idx="545">
                  <c:v>2.5</c:v>
                </c:pt>
                <c:pt idx="546">
                  <c:v>2.5</c:v>
                </c:pt>
                <c:pt idx="547">
                  <c:v>2.5</c:v>
                </c:pt>
                <c:pt idx="548">
                  <c:v>2.5</c:v>
                </c:pt>
                <c:pt idx="549">
                  <c:v>2.5</c:v>
                </c:pt>
                <c:pt idx="550">
                  <c:v>2.5</c:v>
                </c:pt>
                <c:pt idx="551">
                  <c:v>2.5</c:v>
                </c:pt>
                <c:pt idx="552">
                  <c:v>2.5</c:v>
                </c:pt>
                <c:pt idx="553">
                  <c:v>2.5</c:v>
                </c:pt>
                <c:pt idx="554">
                  <c:v>2.5</c:v>
                </c:pt>
                <c:pt idx="555">
                  <c:v>2.5</c:v>
                </c:pt>
                <c:pt idx="556">
                  <c:v>2.5</c:v>
                </c:pt>
                <c:pt idx="557">
                  <c:v>2.5</c:v>
                </c:pt>
                <c:pt idx="558">
                  <c:v>2.5</c:v>
                </c:pt>
                <c:pt idx="559">
                  <c:v>2.5</c:v>
                </c:pt>
                <c:pt idx="560">
                  <c:v>2.5</c:v>
                </c:pt>
                <c:pt idx="561">
                  <c:v>2.5</c:v>
                </c:pt>
                <c:pt idx="562">
                  <c:v>2.5</c:v>
                </c:pt>
                <c:pt idx="563">
                  <c:v>2.5</c:v>
                </c:pt>
                <c:pt idx="564">
                  <c:v>2.5</c:v>
                </c:pt>
                <c:pt idx="565">
                  <c:v>2.5</c:v>
                </c:pt>
                <c:pt idx="566">
                  <c:v>2.5</c:v>
                </c:pt>
                <c:pt idx="567">
                  <c:v>2.5</c:v>
                </c:pt>
                <c:pt idx="568">
                  <c:v>2.5</c:v>
                </c:pt>
                <c:pt idx="569">
                  <c:v>2.5</c:v>
                </c:pt>
                <c:pt idx="570">
                  <c:v>2.5</c:v>
                </c:pt>
                <c:pt idx="571">
                  <c:v>2.5</c:v>
                </c:pt>
                <c:pt idx="572">
                  <c:v>2.5</c:v>
                </c:pt>
                <c:pt idx="573">
                  <c:v>2.5</c:v>
                </c:pt>
                <c:pt idx="574">
                  <c:v>2.5</c:v>
                </c:pt>
                <c:pt idx="575">
                  <c:v>2.5</c:v>
                </c:pt>
                <c:pt idx="576">
                  <c:v>2.5</c:v>
                </c:pt>
                <c:pt idx="577">
                  <c:v>2.5</c:v>
                </c:pt>
                <c:pt idx="578">
                  <c:v>2.5</c:v>
                </c:pt>
                <c:pt idx="579">
                  <c:v>2.5</c:v>
                </c:pt>
                <c:pt idx="580">
                  <c:v>2.5</c:v>
                </c:pt>
                <c:pt idx="581">
                  <c:v>2.5</c:v>
                </c:pt>
                <c:pt idx="582">
                  <c:v>2.5</c:v>
                </c:pt>
                <c:pt idx="583">
                  <c:v>2.5</c:v>
                </c:pt>
                <c:pt idx="584">
                  <c:v>2.5</c:v>
                </c:pt>
                <c:pt idx="585">
                  <c:v>2.5</c:v>
                </c:pt>
                <c:pt idx="586">
                  <c:v>2.5</c:v>
                </c:pt>
                <c:pt idx="587">
                  <c:v>2.5</c:v>
                </c:pt>
                <c:pt idx="588">
                  <c:v>2.5</c:v>
                </c:pt>
                <c:pt idx="589">
                  <c:v>2.5</c:v>
                </c:pt>
                <c:pt idx="590">
                  <c:v>2.5</c:v>
                </c:pt>
                <c:pt idx="591">
                  <c:v>2.5</c:v>
                </c:pt>
                <c:pt idx="592">
                  <c:v>2.5</c:v>
                </c:pt>
                <c:pt idx="593">
                  <c:v>2.5</c:v>
                </c:pt>
                <c:pt idx="594">
                  <c:v>2.5</c:v>
                </c:pt>
                <c:pt idx="595">
                  <c:v>2.5</c:v>
                </c:pt>
                <c:pt idx="596">
                  <c:v>2.5</c:v>
                </c:pt>
                <c:pt idx="597">
                  <c:v>2.5</c:v>
                </c:pt>
                <c:pt idx="598">
                  <c:v>2.5</c:v>
                </c:pt>
                <c:pt idx="599">
                  <c:v>2.5</c:v>
                </c:pt>
                <c:pt idx="600">
                  <c:v>2.5</c:v>
                </c:pt>
                <c:pt idx="601">
                  <c:v>2.5</c:v>
                </c:pt>
                <c:pt idx="602">
                  <c:v>2.5</c:v>
                </c:pt>
                <c:pt idx="603">
                  <c:v>2.5</c:v>
                </c:pt>
                <c:pt idx="604">
                  <c:v>2.5</c:v>
                </c:pt>
                <c:pt idx="605">
                  <c:v>2.5</c:v>
                </c:pt>
                <c:pt idx="606">
                  <c:v>2.5</c:v>
                </c:pt>
                <c:pt idx="607">
                  <c:v>2.5</c:v>
                </c:pt>
                <c:pt idx="608">
                  <c:v>2.5</c:v>
                </c:pt>
                <c:pt idx="609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53D-454B-BD6F-0856F34FE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5894544"/>
        <c:axId val="1345895376"/>
      </c:scatterChart>
      <c:valAx>
        <c:axId val="1345894544"/>
        <c:scaling>
          <c:orientation val="minMax"/>
          <c:max val="44594"/>
          <c:min val="4398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895376"/>
        <c:crosses val="autoZero"/>
        <c:crossBetween val="midCat"/>
        <c:majorUnit val="100"/>
      </c:valAx>
      <c:valAx>
        <c:axId val="134589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894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5893369384224283E-2"/>
          <c:y val="2.0833333333333332E-2"/>
          <c:w val="0.82958830578246845"/>
          <c:h val="5.859416010498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'Effluent Flow'!$R$4</c:f>
              <c:strCache>
                <c:ptCount val="1"/>
                <c:pt idx="0">
                  <c:v> Average Monthly MGD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'Effluent Flow'!$Q$5:$Q$16</c:f>
              <c:strCache>
                <c:ptCount val="12"/>
                <c:pt idx="0">
                  <c:v>Feb '23</c:v>
                </c:pt>
                <c:pt idx="1">
                  <c:v>Mar '23</c:v>
                </c:pt>
                <c:pt idx="2">
                  <c:v>Apr '23</c:v>
                </c:pt>
                <c:pt idx="3">
                  <c:v>May '23</c:v>
                </c:pt>
                <c:pt idx="4">
                  <c:v>June '23</c:v>
                </c:pt>
                <c:pt idx="5">
                  <c:v>July '23</c:v>
                </c:pt>
                <c:pt idx="6">
                  <c:v>Aug '23</c:v>
                </c:pt>
                <c:pt idx="7">
                  <c:v>Sep '23</c:v>
                </c:pt>
                <c:pt idx="8">
                  <c:v>Oct '23</c:v>
                </c:pt>
                <c:pt idx="9">
                  <c:v>Nov '23</c:v>
                </c:pt>
                <c:pt idx="10">
                  <c:v>Dec '23</c:v>
                </c:pt>
                <c:pt idx="11">
                  <c:v>Jan '24</c:v>
                </c:pt>
              </c:strCache>
            </c:strRef>
          </c:cat>
          <c:val>
            <c:numRef>
              <c:f>'Effluent Flow'!$R$5:$R$16</c:f>
              <c:numCache>
                <c:formatCode>0.000</c:formatCode>
                <c:ptCount val="12"/>
                <c:pt idx="0" formatCode="General">
                  <c:v>2.9420000000000002</c:v>
                </c:pt>
                <c:pt idx="1">
                  <c:v>3.601</c:v>
                </c:pt>
                <c:pt idx="2">
                  <c:v>2.5859999999999999</c:v>
                </c:pt>
                <c:pt idx="3">
                  <c:v>2.1739999999999999</c:v>
                </c:pt>
                <c:pt idx="4">
                  <c:v>2.0830000000000002</c:v>
                </c:pt>
                <c:pt idx="5">
                  <c:v>2.073</c:v>
                </c:pt>
                <c:pt idx="6">
                  <c:v>2.2290000000000001</c:v>
                </c:pt>
                <c:pt idx="7">
                  <c:v>2.532</c:v>
                </c:pt>
                <c:pt idx="8">
                  <c:v>2.161</c:v>
                </c:pt>
                <c:pt idx="9">
                  <c:v>2.069</c:v>
                </c:pt>
                <c:pt idx="10">
                  <c:v>2.79</c:v>
                </c:pt>
                <c:pt idx="11">
                  <c:v>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C-4362-A4CA-6AFE41420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076168"/>
        <c:axId val="422073872"/>
      </c:barChart>
      <c:lineChart>
        <c:grouping val="standard"/>
        <c:varyColors val="0"/>
        <c:ser>
          <c:idx val="2"/>
          <c:order val="2"/>
          <c:tx>
            <c:strRef>
              <c:f>'Effluent Flow'!$T$4</c:f>
              <c:strCache>
                <c:ptCount val="1"/>
                <c:pt idx="0">
                  <c:v>Permit MGD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'Effluent Flow'!$Q$5:$Q$16</c:f>
              <c:strCache>
                <c:ptCount val="12"/>
                <c:pt idx="0">
                  <c:v>Feb '23</c:v>
                </c:pt>
                <c:pt idx="1">
                  <c:v>Mar '23</c:v>
                </c:pt>
                <c:pt idx="2">
                  <c:v>Apr '23</c:v>
                </c:pt>
                <c:pt idx="3">
                  <c:v>May '23</c:v>
                </c:pt>
                <c:pt idx="4">
                  <c:v>June '23</c:v>
                </c:pt>
                <c:pt idx="5">
                  <c:v>July '23</c:v>
                </c:pt>
                <c:pt idx="6">
                  <c:v>Aug '23</c:v>
                </c:pt>
                <c:pt idx="7">
                  <c:v>Sep '23</c:v>
                </c:pt>
                <c:pt idx="8">
                  <c:v>Oct '23</c:v>
                </c:pt>
                <c:pt idx="9">
                  <c:v>Nov '23</c:v>
                </c:pt>
                <c:pt idx="10">
                  <c:v>Dec '23</c:v>
                </c:pt>
                <c:pt idx="11">
                  <c:v>Jan '24</c:v>
                </c:pt>
              </c:strCache>
            </c:strRef>
          </c:cat>
          <c:val>
            <c:numRef>
              <c:f>'Effluent Flow'!$T$5:$T$16</c:f>
              <c:numCache>
                <c:formatCode>General</c:formatCode>
                <c:ptCount val="12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0C-4362-A4CA-6AFE41420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076168"/>
        <c:axId val="422073872"/>
      </c:lineChart>
      <c:lineChart>
        <c:grouping val="standard"/>
        <c:varyColors val="0"/>
        <c:ser>
          <c:idx val="1"/>
          <c:order val="1"/>
          <c:tx>
            <c:strRef>
              <c:f>'Effluent Flow'!$S$4</c:f>
              <c:strCache>
                <c:ptCount val="1"/>
                <c:pt idx="0">
                  <c:v>Precipitation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'Effluent Flow'!$Q$5:$Q$16</c:f>
              <c:strCache>
                <c:ptCount val="12"/>
                <c:pt idx="0">
                  <c:v>Feb '23</c:v>
                </c:pt>
                <c:pt idx="1">
                  <c:v>Mar '23</c:v>
                </c:pt>
                <c:pt idx="2">
                  <c:v>Apr '23</c:v>
                </c:pt>
                <c:pt idx="3">
                  <c:v>May '23</c:v>
                </c:pt>
                <c:pt idx="4">
                  <c:v>June '23</c:v>
                </c:pt>
                <c:pt idx="5">
                  <c:v>July '23</c:v>
                </c:pt>
                <c:pt idx="6">
                  <c:v>Aug '23</c:v>
                </c:pt>
                <c:pt idx="7">
                  <c:v>Sep '23</c:v>
                </c:pt>
                <c:pt idx="8">
                  <c:v>Oct '23</c:v>
                </c:pt>
                <c:pt idx="9">
                  <c:v>Nov '23</c:v>
                </c:pt>
                <c:pt idx="10">
                  <c:v>Dec '23</c:v>
                </c:pt>
                <c:pt idx="11">
                  <c:v>Jan '24</c:v>
                </c:pt>
              </c:strCache>
            </c:strRef>
          </c:cat>
          <c:val>
            <c:numRef>
              <c:f>'Effluent Flow'!$S$5:$S$16</c:f>
              <c:numCache>
                <c:formatCode>General</c:formatCode>
                <c:ptCount val="12"/>
                <c:pt idx="0">
                  <c:v>1.69</c:v>
                </c:pt>
                <c:pt idx="1">
                  <c:v>5.28</c:v>
                </c:pt>
                <c:pt idx="2">
                  <c:v>3.72</c:v>
                </c:pt>
                <c:pt idx="3">
                  <c:v>2.15</c:v>
                </c:pt>
                <c:pt idx="4">
                  <c:v>5.37</c:v>
                </c:pt>
                <c:pt idx="5">
                  <c:v>6.65</c:v>
                </c:pt>
                <c:pt idx="6">
                  <c:v>4.6900000000000004</c:v>
                </c:pt>
                <c:pt idx="7">
                  <c:v>6.17</c:v>
                </c:pt>
                <c:pt idx="8">
                  <c:v>3.36</c:v>
                </c:pt>
                <c:pt idx="9">
                  <c:v>1.72</c:v>
                </c:pt>
                <c:pt idx="10">
                  <c:v>6.57</c:v>
                </c:pt>
                <c:pt idx="11">
                  <c:v>6.57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0C-4362-A4CA-6AFE41420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8360584"/>
        <c:axId val="638359600"/>
      </c:lineChart>
      <c:catAx>
        <c:axId val="42207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73872"/>
        <c:crosses val="autoZero"/>
        <c:auto val="1"/>
        <c:lblAlgn val="ctr"/>
        <c:lblOffset val="100"/>
        <c:noMultiLvlLbl val="0"/>
      </c:catAx>
      <c:valAx>
        <c:axId val="42207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76168"/>
        <c:crosses val="autoZero"/>
        <c:crossBetween val="between"/>
      </c:valAx>
      <c:valAx>
        <c:axId val="638359600"/>
        <c:scaling>
          <c:orientation val="minMax"/>
          <c:max val="9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Precipitation (inches)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8360584"/>
        <c:crosses val="max"/>
        <c:crossBetween val="between"/>
      </c:valAx>
      <c:catAx>
        <c:axId val="638360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8359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84_83F099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C0BDD3-D92C-47A5-B2C1-C9BBE23A536F}" authorId="{B8DED7A4-D722-D145-9A74-39D4D0540550}" status="resolved" created="2024-02-19T16:19:50.324" complete="100000">
    <pc:sldMkLst xmlns:pc="http://schemas.microsoft.com/office/powerpoint/2013/main/command">
      <pc:docMk/>
      <pc:sldMk cId="2213583125" sldId="644"/>
    </pc:sldMkLst>
    <p188:txBody>
      <a:bodyPr/>
      <a:lstStyle/>
      <a:p>
        <a:r>
          <a:rPr lang="en-US"/>
          <a:t>Change "Thank You" to "Questions and Discussion"</a:t>
        </a:r>
      </a:p>
    </p188:txBody>
  </p188:cm>
</p188:cmLst>
</file>

<file path=ppt/comments/modernComment_287_410263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066F34-B088-4E4F-98D8-79186136110A}" authorId="{C259F143-F765-C7D3-F6C5-D58300175BF7}" status="resolved" created="2024-02-21T13:56:12.817" complete="100000">
    <pc:sldMkLst xmlns:pc="http://schemas.microsoft.com/office/powerpoint/2013/main/command">
      <pc:docMk/>
      <pc:sldMk cId="1090675612" sldId="647"/>
    </pc:sldMkLst>
    <p188:txBody>
      <a:bodyPr/>
      <a:lstStyle/>
      <a:p>
        <a:r>
          <a:rPr lang="en-US"/>
          <a:t>Chuck comment - why only to jan 22
adam response - that is all the data we have (from cwmp) - see next slide. Can just speak to why rather than ask rick for more data today</a:t>
        </a:r>
      </a:p>
    </p188:txBody>
  </p188:cm>
</p188:cmLst>
</file>

<file path=ppt/comments/modernComment_293_4214A1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825F2C-C8D9-433A-BBD2-CD44CE563754}" authorId="{C259F143-F765-C7D3-F6C5-D58300175BF7}" created="2024-02-19T16:47:52.507">
    <pc:sldMkLst xmlns:pc="http://schemas.microsoft.com/office/powerpoint/2013/main/command">
      <pc:docMk/>
      <pc:sldMk cId="1108648336" sldId="659"/>
    </pc:sldMkLst>
    <p188:replyLst>
      <p188:reply id="{1830A81A-376A-4C9D-A6A6-9F3A1118E0EC}" authorId="{B8DED7A4-D722-D145-9A74-39D4D0540550}" created="2024-02-19T17:43:33.687">
        <p188:txBody>
          <a:bodyPr/>
          <a:lstStyle/>
          <a:p>
            <a:r>
              <a:rPr lang="en-US"/>
              <a:t>Moved to bullpen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99_D6740B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3E9FD6-0E15-4D38-8D47-D2293F903876}" authorId="{C259F143-F765-C7D3-F6C5-D58300175BF7}" created="2024-02-19T16:46:49.991">
    <pc:sldMkLst xmlns:pc="http://schemas.microsoft.com/office/powerpoint/2013/main/command">
      <pc:docMk/>
      <pc:sldMk cId="3597929294" sldId="665"/>
    </pc:sldMkLst>
    <p188:replyLst>
      <p188:reply id="{C6D48425-5AFB-4540-8DC2-CB63DEA59329}" authorId="{B8DED7A4-D722-D145-9A74-39D4D0540550}" created="2024-02-19T17:36:43.664">
        <p188:txBody>
          <a:bodyPr/>
          <a:lstStyle/>
          <a:p>
            <a:r>
              <a:rPr lang="en-US"/>
              <a:t>Moved to bullpen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9B_33457A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6600F4-BA21-4A47-A232-078E5EE66518}" authorId="{C259F143-F765-C7D3-F6C5-D58300175BF7}" status="resolved" created="2024-02-19T16:47:12.799" complete="100000">
    <pc:sldMkLst xmlns:pc="http://schemas.microsoft.com/office/powerpoint/2013/main/command">
      <pc:docMk/>
      <pc:sldMk cId="860191409" sldId="667"/>
    </pc:sldMkLst>
    <p188:replyLst>
      <p188:reply id="{5EF7B22A-D93E-4FCA-94A9-B6334F2AB703}" authorId="{B8DED7A4-D722-D145-9A74-39D4D0540550}" created="2024-02-19T17:39:34.435">
        <p188:txBody>
          <a:bodyPr/>
          <a:lstStyle/>
          <a:p>
            <a:r>
              <a:rPr lang="en-US"/>
              <a:t>Was thinking this just gives a quick overview on what the CWMP was. Can move to bull pen if we want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A3_9845C6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56B01F-7039-46B0-A234-C9EDA8ACF9DC}" authorId="{C259F143-F765-C7D3-F6C5-D58300175BF7}" status="resolved" created="2024-02-19T16:47:40.923" complete="100000">
    <pc:sldMkLst xmlns:pc="http://schemas.microsoft.com/office/powerpoint/2013/main/command">
      <pc:docMk/>
      <pc:sldMk cId="2554709759" sldId="675"/>
    </pc:sldMkLst>
    <p188:replyLst>
      <p188:reply id="{D1309BEF-AF17-46DE-9842-A5859B58AD16}" authorId="{B8DED7A4-D722-D145-9A74-39D4D0540550}" created="2024-02-19T17:42:15.341">
        <p188:txBody>
          <a:bodyPr/>
          <a:lstStyle/>
          <a:p>
            <a:r>
              <a:rPr lang="en-US"/>
              <a:t>Lets keep as a quick summary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A9_657308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240397-809F-4EDE-8F03-C636FE46CD6B}" authorId="{C259F143-F765-C7D3-F6C5-D58300175BF7}" status="resolved" created="2024-02-19T16:48:02.114" complete="100000">
    <pc:sldMkLst xmlns:pc="http://schemas.microsoft.com/office/powerpoint/2013/main/command">
      <pc:docMk/>
      <pc:sldMk cId="1702037730" sldId="681"/>
    </pc:sldMkLst>
    <p188:replyLst>
      <p188:reply id="{588DD24D-2AC7-4960-96EA-14F39D43C2B6}" authorId="{B8DED7A4-D722-D145-9A74-39D4D0540550}" created="2024-02-19T17:44:50.601">
        <p188:txBody>
          <a:bodyPr/>
          <a:lstStyle/>
          <a:p>
            <a:r>
              <a:rPr lang="en-US"/>
              <a:t>Was thinking this provides some details on the 4 short listed sites...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B7_D51B15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3F24AC-8D6D-4828-BDFA-2B8E6A4EB314}" authorId="{C259F143-F765-C7D3-F6C5-D58300175BF7}" created="2024-02-19T16:47:29.530">
    <pc:sldMkLst xmlns:pc="http://schemas.microsoft.com/office/powerpoint/2013/main/command">
      <pc:docMk/>
      <pc:sldMk cId="3575322032" sldId="695"/>
    </pc:sldMk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BD_378F11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165D2D-F990-4539-8FF3-5F79F5DE2D7B}" authorId="{B8DED7A4-D722-D145-9A74-39D4D0540550}" created="2024-02-18T22:21:55.147">
    <pc:sldMkLst xmlns:pc="http://schemas.microsoft.com/office/powerpoint/2013/main/command">
      <pc:docMk/>
      <pc:sldMk cId="932122904" sldId="701"/>
    </pc:sldMkLst>
    <p188:txBody>
      <a:bodyPr/>
      <a:lstStyle/>
      <a:p>
        <a:r>
          <a:rPr lang="en-US"/>
          <a:t>Add red line at 2.5 mgd for permit limit</a:t>
        </a:r>
      </a:p>
    </p188:txBody>
  </p188:cm>
  <p188:cm id="{D9F32DFB-AAB4-47F4-B9D5-9DBC662D75CA}" authorId="{C259F143-F765-C7D3-F6C5-D58300175BF7}" created="2024-02-19T16:47:01.030">
    <pc:sldMkLst xmlns:pc="http://schemas.microsoft.com/office/powerpoint/2013/main/command">
      <pc:docMk/>
      <pc:sldMk cId="932122904" sldId="701"/>
    </pc:sldMkLst>
    <p188:replyLst>
      <p188:reply id="{63BDB703-3838-4F88-B621-344248190ECC}" authorId="{B8DED7A4-D722-D145-9A74-39D4D0540550}" created="2024-02-19T17:38:13.826">
        <p188:txBody>
          <a:bodyPr/>
          <a:lstStyle/>
          <a:p>
            <a:r>
              <a:rPr lang="en-US"/>
              <a:t>Moved to bullpen</a:t>
            </a:r>
          </a:p>
        </p188:txBody>
      </p188:reply>
    </p188:reply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BF_47E208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0C7139-A2B0-435E-A9B3-B2139382ED98}" authorId="{C259F143-F765-C7D3-F6C5-D58300175BF7}" status="resolved" created="2024-02-19T16:46:56.53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05995740" sldId="703"/>
      <ac:spMk id="3" creationId="{D1A11095-C799-0835-DD5A-002BA086F1DB}"/>
    </ac:deMkLst>
    <p188:txBody>
      <a:bodyPr/>
      <a:lstStyle/>
      <a:p>
        <a:r>
          <a:rPr lang="en-US"/>
          <a:t>Doesn't seem necessary to include</a:t>
        </a:r>
      </a:p>
    </p188:txBody>
  </p188:cm>
</p188:cmLst>
</file>

<file path=ppt/comments/modernComment_2C0_5CEA37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0D2B1B8-8A0D-42C3-9E3B-CD86AC4AEB7A}" authorId="{C259F143-F765-C7D3-F6C5-D58300175BF7}" status="resolved" created="2024-02-21T13:56:28.437" complete="100000">
    <pc:sldMkLst xmlns:pc="http://schemas.microsoft.com/office/powerpoint/2013/main/command">
      <pc:docMk/>
      <pc:sldMk cId="1558853466" sldId="704"/>
    </pc:sldMkLst>
    <p188:txBody>
      <a:bodyPr/>
      <a:lstStyle/>
      <a:p>
        <a:r>
          <a:rPr lang="en-US"/>
          <a:t>Chuck comment - add 11:1 volume
done</a:t>
        </a:r>
      </a:p>
    </p188:txBody>
  </p188:cm>
</p188:cmLst>
</file>

<file path=ppt/comments/modernComment_2C2_221774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873946-AFEF-43CF-969C-87E56666ECA0}" authorId="{C259F143-F765-C7D3-F6C5-D58300175BF7}" status="resolved" created="2024-02-21T13:56:49.404" complete="100000">
    <pc:sldMkLst xmlns:pc="http://schemas.microsoft.com/office/powerpoint/2013/main/command">
      <pc:docMk/>
      <pc:sldMk cId="571962538" sldId="706"/>
    </pc:sldMkLst>
    <p188:txBody>
      <a:bodyPr/>
      <a:lstStyle/>
      <a:p>
        <a:r>
          <a:rPr lang="en-US"/>
          <a:t>Chuck comment - revise date and flow number. done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4117C1-DB86-48FC-BD3A-15F90B6261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0129C-DE35-413B-9180-EAE5E7BF7D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9060B-36F6-41A4-B31D-B6A69645A259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C49DE-052B-429C-AE54-6B1A2753BB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517CF-4FEE-41D4-9DC3-38D19E1B74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9E3FC-EED9-4E7C-99B6-347A17A8B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08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304E-7329-4809-B7E6-93C75782B535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4F925-DD0D-46DC-8C79-CFAFA3B128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5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4F925-DD0D-46DC-8C79-CFAFA3B128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3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MassDEP guidelines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2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9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960D8-B1BE-CEF8-C82D-557CC864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4EBA-9714-BD6B-3174-BB16BEEB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6E27A-BBFC-A000-6E09-568AFC1B4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MassDEP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6B686-7EFF-775D-9EE4-721AC7C25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2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TN limit likely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51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79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and explain I/I</a:t>
            </a:r>
          </a:p>
          <a:p>
            <a:r>
              <a:rPr lang="en-US" dirty="0"/>
              <a:t>Define and explain NPDES</a:t>
            </a:r>
          </a:p>
          <a:p>
            <a:r>
              <a:rPr lang="en-US" dirty="0"/>
              <a:t>Define and explain SRF funding</a:t>
            </a:r>
          </a:p>
          <a:p>
            <a:r>
              <a:rPr lang="en-US" dirty="0"/>
              <a:t>Define MassDEP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73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resources include the open space plan, NPDES permit, Town reports, ASR Water Reports, Watershed Action Plans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45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41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0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6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3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7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8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having high flow issues with the rain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2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5DFB5-0754-463E-6266-48BF4A85D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6F085-4D73-2C20-2BFE-8FD443220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87486-DE51-416F-C67D-E022C6C51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MassDEP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441D4-0333-7ABB-0209-CD37EF00B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8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5FD7-7795-2357-F7F9-2920934F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5CD4D-626D-2049-E9D4-B2E064BB9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9220E-D3A8-972C-E5BF-DEEF32C89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MassDEP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13253-8BCC-DE5C-AF16-93B3F114E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9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3B4C-6F24-34C6-4BAE-1BB1E5A8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2BB96-0637-7159-4B4C-2153C5132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2654C-0F02-2696-2A7D-A03B28B31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MassDEP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48D1D-7451-F267-4CC7-BC3074B55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F925-DD0D-46DC-8C79-CFAFA3B128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with Photo for Client/Techn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51415C-368A-4679-B7AB-A57D9604D6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7229" y="1282995"/>
            <a:ext cx="8503376" cy="36470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8DAF3-F5E3-4E08-912F-7C13E0C0B85E}"/>
              </a:ext>
            </a:extLst>
          </p:cNvPr>
          <p:cNvSpPr/>
          <p:nvPr userDrawn="1"/>
        </p:nvSpPr>
        <p:spPr>
          <a:xfrm rot="5400000">
            <a:off x="7765211" y="2431213"/>
            <a:ext cx="6858000" cy="1995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62DBC-8EF9-4564-96F4-35FB84EA3DAD}"/>
              </a:ext>
            </a:extLst>
          </p:cNvPr>
          <p:cNvSpPr/>
          <p:nvPr userDrawn="1"/>
        </p:nvSpPr>
        <p:spPr>
          <a:xfrm rot="5400000">
            <a:off x="5927587" y="-4213082"/>
            <a:ext cx="336821" cy="12191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1E135E-F613-45A0-ABAA-B07DB6B9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850" y="856931"/>
            <a:ext cx="9054276" cy="43916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B061447-809C-41B5-8C06-0A8C837537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2850" y="2236459"/>
            <a:ext cx="1115505" cy="112574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Seal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52319C6-97CF-4720-8D03-F911B88363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80348"/>
            <a:ext cx="10196422" cy="28776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14C2847-5B4C-4DDD-B9C6-1044F4130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179" y="6374896"/>
            <a:ext cx="1649339" cy="27947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1900A2-7884-4520-91B0-574A5EAD0E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55378" y="2081452"/>
            <a:ext cx="2846395" cy="1280754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names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B38951-A109-432E-B695-F833924F9FB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255377" y="1736067"/>
            <a:ext cx="2846395" cy="32380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33083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Wid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84D1C0-177E-4219-9120-DF7DBADD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783" y="2043143"/>
            <a:ext cx="4757492" cy="39816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CFABE59-3195-4CCB-855A-520F4CFC6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28604"/>
            <a:ext cx="6724650" cy="27051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DD65A-372B-448B-B67F-8D00A1C668CC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47834B-25A3-4B75-8D97-EB3144A7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870ECD-44DA-46EF-8155-1A369B93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72F0D8-EF2E-47F3-87FE-325BFFDC1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4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arg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6C40C1E-2F81-4845-B903-AE3358307F2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12602" y="5829463"/>
            <a:ext cx="5499907" cy="309969"/>
          </a:xfrm>
        </p:spPr>
        <p:txBody>
          <a:bodyPr anchor="b">
            <a:normAutofit/>
          </a:bodyPr>
          <a:lstStyle>
            <a:lvl1pPr marL="0" indent="0" algn="r">
              <a:buNone/>
              <a:defRPr lang="en-US" sz="1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Caption here if needed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85FA26-8EFC-408F-8CF7-BF277D952DE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6798" y="913480"/>
            <a:ext cx="5499907" cy="43790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84D1C0-177E-4219-9120-DF7DBADD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343" y="1273275"/>
            <a:ext cx="3147327" cy="455618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CFABE59-3195-4CCB-855A-520F4CFC6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694" y="1349476"/>
            <a:ext cx="8056977" cy="4479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DD65A-372B-448B-B67F-8D00A1C668CC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47834B-25A3-4B75-8D97-EB3144A7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870ECD-44DA-46EF-8155-1A369B93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72F0D8-EF2E-47F3-87FE-325BFFDC1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8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231F4AF-3D3F-42A2-BC08-C84BE9274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3924" y="1991797"/>
            <a:ext cx="5550263" cy="30913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2097B3-B31A-48FC-A327-8D8D073EF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813" y="1991797"/>
            <a:ext cx="5550263" cy="30913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C0905B-8047-4A6F-9BBC-95A0B105085B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CE4F5AA-B8C2-4A62-8F03-9F76967D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0B327B4-8528-49CD-848B-90CE6BA8E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6595A0F-F23F-46CF-A5D1-9FFE3833E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9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231F4AF-3D3F-42A2-BC08-C84BE9274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7750" y="1516073"/>
            <a:ext cx="4808977" cy="22207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2097B3-B31A-48FC-A327-8D8D073EF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0385" y="1516073"/>
            <a:ext cx="4808977" cy="22207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95AF1C-168F-4686-B2B7-EF5AEE4CB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383" y="3802880"/>
            <a:ext cx="4890620" cy="32589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F40508D-2E8F-4EFE-8977-A071E883C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383" y="4168214"/>
            <a:ext cx="4890620" cy="1779659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DECA81-3B7F-47E1-A4AE-D773AF73F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3396" y="3802880"/>
            <a:ext cx="4914705" cy="32589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8E17DAD-9C7E-49AB-9105-4982EB2B4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3396" y="4168214"/>
            <a:ext cx="4914705" cy="1779659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0D186D-A29A-46E2-A798-8AD0E1343116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BE31828D-A555-4BB5-B6DA-8E6A8E60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AA5E91E-F531-4ACF-BAE5-F18351B98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DF97A6D-8D89-4FD5-839A-80CDBA5FD9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5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List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9DF411-60D0-4BED-B4E1-BEA1C6C598E3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8C49FF9-BE9C-4A99-9F03-C94F5512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045557-5EA6-4AB9-AA24-0DFF5CD8F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A58646-4C8F-4BCB-A68D-A052B9008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091B8F-FB64-464B-94D5-D206A0D4860A}"/>
              </a:ext>
            </a:extLst>
          </p:cNvPr>
          <p:cNvSpPr/>
          <p:nvPr userDrawn="1"/>
        </p:nvSpPr>
        <p:spPr>
          <a:xfrm rot="5400000">
            <a:off x="5981700" y="-3101017"/>
            <a:ext cx="228600" cy="1005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9FB92-758A-47F9-9C37-AA7EF983E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9841" y="2262188"/>
            <a:ext cx="2359152" cy="1435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8DA06B-C7C9-4C88-84A8-981AB661F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3009" y="2262188"/>
            <a:ext cx="2359152" cy="1435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B774577-CF99-41EB-A25A-111B1E5309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56177" y="2262188"/>
            <a:ext cx="2359152" cy="1435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21D0ED1-1B22-49A6-A7F2-3EE4A593D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2262188"/>
            <a:ext cx="2359025" cy="1435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D58A6-9167-4981-A717-CE8BD8F26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8514" y="3830369"/>
            <a:ext cx="2359152" cy="207872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173038" indent="-173038" algn="l" defTabSz="914400" rtl="0" eaLnBrk="1" latinLnBrk="0" hangingPunct="1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3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44488" indent="-171450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3pPr>
            <a:lvl4pPr marL="517525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/>
            </a:lvl4pPr>
            <a:lvl5pPr marL="690563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76666EDD-6E3A-4D83-8B05-841CB20A7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193" y="3833760"/>
            <a:ext cx="2359152" cy="207872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173038" indent="-173038" algn="l" defTabSz="914400" rtl="0" eaLnBrk="1" latinLnBrk="0" hangingPunct="1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3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44488" indent="-171450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3pPr>
            <a:lvl4pPr marL="517525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/>
            </a:lvl4pPr>
            <a:lvl5pPr marL="690563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0651AA48-64E4-42FA-87F8-6D6B866302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71157" y="3819045"/>
            <a:ext cx="2359152" cy="207872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173038" indent="-173038" algn="l" defTabSz="914400" rtl="0" eaLnBrk="1" latinLnBrk="0" hangingPunct="1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3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44488" indent="-171450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3pPr>
            <a:lvl4pPr marL="517525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/>
            </a:lvl4pPr>
            <a:lvl5pPr marL="690563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E02AE29-BFC7-4EE4-B813-F553331C5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9835" y="3822436"/>
            <a:ext cx="2359152" cy="207872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173038" indent="-173038" algn="l" defTabSz="914400" rtl="0" eaLnBrk="1" latinLnBrk="0" hangingPunct="1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3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44488" indent="-171450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3pPr>
            <a:lvl4pPr marL="517525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/>
            </a:lvl4pPr>
            <a:lvl5pPr marL="690563" indent="-173038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5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2097B3-B31A-48FC-A327-8D8D073EF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813" y="975527"/>
            <a:ext cx="11256780" cy="50546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08E384-20BD-4CC0-A1CB-B3BA14230EEB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BD77AEA-43B9-4767-93D1-75C67261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688E390-1B1E-4F7C-971A-CC8E50D8D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9BD652-9691-4B92-8FE4-FC17F75A4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1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9DF411-60D0-4BED-B4E1-BEA1C6C598E3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8C49FF9-BE9C-4A99-9F03-C94F5512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045557-5EA6-4AB9-AA24-0DFF5CD8F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A58646-4C8F-4BCB-A68D-A052B9008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6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51415C-368A-4679-B7AB-A57D9604D6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895" y="2416014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3C8CE64-8144-4203-A3B6-F53AD000AFA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43523" y="2976374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325D150-09A4-410D-9AD2-6D8629230A5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343523" y="3314971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382B618-5217-436A-AA6D-937C105F74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056" y="2485023"/>
            <a:ext cx="2122652" cy="20937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C938F26-C0BC-4FD5-B7D6-2D9850F6E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15547AD-4334-437F-9699-9B73042BC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AB51CC-5038-400D-AC0E-5E6D4293D1DF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C7686AC0-0785-4C58-8990-7655D1D0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5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51415C-368A-4679-B7AB-A57D9604D6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895" y="1337718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3C8CE64-8144-4203-A3B6-F53AD000AFA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43523" y="1872200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325D150-09A4-410D-9AD2-6D8629230A5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343523" y="2210797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382B618-5217-436A-AA6D-937C105F74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056" y="1406727"/>
            <a:ext cx="2122652" cy="20937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C938F26-C0BC-4FD5-B7D6-2D9850F6E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15547AD-4334-437F-9699-9B73042BC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AB51CC-5038-400D-AC0E-5E6D4293D1DF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C7686AC0-0785-4C58-8990-7655D1D0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0F7A5D-8AB5-44B3-B3F5-F5BA6149892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334895" y="3640706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9CF66F-4024-4A0B-9C4C-99E7C646CD7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343523" y="4175188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8F5DFE-375D-47A3-A950-5CA2DDF6364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343523" y="4513785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7145B50-E6C7-4C59-ADF5-2E455E3549D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9056" y="3709715"/>
            <a:ext cx="2122652" cy="20937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6331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C938F26-C0BC-4FD5-B7D6-2D9850F6E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15547AD-4334-437F-9699-9B73042BC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AB51CC-5038-400D-AC0E-5E6D4293D1DF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C7686AC0-0785-4C58-8990-7655D1D0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0F7A5D-8AB5-44B3-B3F5-F5BA6149892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955327" y="2898836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9CF66F-4024-4A0B-9C4C-99E7C646CD7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955327" y="3433318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8F5DFE-375D-47A3-A950-5CA2DDF6364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955327" y="3771915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7145B50-E6C7-4C59-ADF5-2E455E3549D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63550" y="2967846"/>
            <a:ext cx="1512712" cy="14921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74E6ECE-DAF3-4C5B-ADA8-DD169C5A0009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955327" y="4630339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7619B3-DA71-4C8C-B506-6DD75B8CF00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955327" y="5164821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4798EFC-2FF1-4B72-840D-BAD9447723C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955327" y="5503418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6F34A5F4-44DA-48CE-B8A4-5D3B94C1010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63550" y="4699349"/>
            <a:ext cx="1512712" cy="14921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E56EF91-B201-4A52-AEB3-949EB00558CD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4955327" y="1190775"/>
            <a:ext cx="5529526" cy="364706"/>
          </a:xfrm>
        </p:spPr>
        <p:txBody>
          <a:bodyPr anchor="t">
            <a:noAutofit/>
          </a:bodyPr>
          <a:lstStyle>
            <a:lvl1pPr marL="0" indent="0">
              <a:lnSpc>
                <a:spcPts val="3200"/>
              </a:lnSpc>
              <a:spcBef>
                <a:spcPts val="600"/>
              </a:spcBef>
              <a:spcAft>
                <a:spcPts val="1200"/>
              </a:spcAft>
              <a:buNone/>
              <a:defRPr lang="en-US" sz="32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 LAST, PE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C4CCA93-5E78-4B69-9733-4739CB2D296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955327" y="1725257"/>
            <a:ext cx="5529526" cy="364706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89D0082-1803-4024-B3A3-E7BA43CD2FD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955327" y="2063854"/>
            <a:ext cx="5529526" cy="364706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134A526-81BA-4A0D-AB34-1517E94A17C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63550" y="1259785"/>
            <a:ext cx="1512712" cy="14921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158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Large Title and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323D971-F8F4-49BC-A466-E8004EE9DE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95578" y="3341746"/>
            <a:ext cx="10196422" cy="35162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CDEB96-D081-4B77-A91F-727ED03FEC3D}"/>
              </a:ext>
            </a:extLst>
          </p:cNvPr>
          <p:cNvSpPr/>
          <p:nvPr userDrawn="1"/>
        </p:nvSpPr>
        <p:spPr>
          <a:xfrm rot="5400000">
            <a:off x="-2431214" y="2431211"/>
            <a:ext cx="6858000" cy="1995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62DBC-8EF9-4564-96F4-35FB84EA3DAD}"/>
              </a:ext>
            </a:extLst>
          </p:cNvPr>
          <p:cNvSpPr/>
          <p:nvPr userDrawn="1"/>
        </p:nvSpPr>
        <p:spPr>
          <a:xfrm rot="5400000">
            <a:off x="5927587" y="-2922664"/>
            <a:ext cx="336821" cy="12191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1E135E-F613-45A0-ABAA-B07DB6B9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984" y="2774562"/>
            <a:ext cx="9054276" cy="43916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lang="en-US" sz="6000" b="1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B38951-A109-432E-B695-F833924F9FB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656887" y="3026485"/>
            <a:ext cx="2846395" cy="32380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067810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51415C-368A-4679-B7AB-A57D9604D6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752" y="1925471"/>
            <a:ext cx="8503376" cy="364706"/>
          </a:xfrm>
        </p:spPr>
        <p:txBody>
          <a:bodyPr anchor="t">
            <a:noAutofit/>
          </a:bodyPr>
          <a:lstStyle>
            <a:lvl1pPr marL="0" indent="0">
              <a:buNone/>
              <a:defRPr lang="en-US" sz="24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382B618-5217-436A-AA6D-937C105F74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3103" y="1993036"/>
            <a:ext cx="1623523" cy="16014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50A90D-8D1E-486D-A925-09DAF0EA4D81}"/>
              </a:ext>
            </a:extLst>
          </p:cNvPr>
          <p:cNvGrpSpPr/>
          <p:nvPr userDrawn="1"/>
        </p:nvGrpSpPr>
        <p:grpSpPr>
          <a:xfrm>
            <a:off x="0" y="2806184"/>
            <a:ext cx="10825935" cy="1631216"/>
            <a:chOff x="0" y="2806184"/>
            <a:chExt cx="10825935" cy="163121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1912C6-7AD1-44A9-A925-1F80D76412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158716"/>
              <a:ext cx="10639425" cy="0"/>
            </a:xfrm>
            <a:prstGeom prst="line">
              <a:avLst/>
            </a:prstGeom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FB6CDB-5068-4FE9-A49F-97CF999D5A11}"/>
                </a:ext>
              </a:extLst>
            </p:cNvPr>
            <p:cNvSpPr txBox="1"/>
            <p:nvPr/>
          </p:nvSpPr>
          <p:spPr>
            <a:xfrm>
              <a:off x="2424023" y="2806184"/>
              <a:ext cx="84019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0" b="1" spc="-15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Discussion</a:t>
              </a:r>
              <a:endParaRPr lang="en-US" sz="10000" b="1" spc="-20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D26F646-F8B3-4592-8E3F-E4C3B3DD13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282338" y="2304108"/>
            <a:ext cx="8503376" cy="364706"/>
          </a:xfrm>
        </p:spPr>
        <p:txBody>
          <a:bodyPr anchor="t">
            <a:noAutofit/>
          </a:bodyPr>
          <a:lstStyle>
            <a:lvl1pPr marL="0" indent="0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3C8CE64-8144-4203-A3B6-F53AD000AFA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255693" y="4267043"/>
            <a:ext cx="8503376" cy="364706"/>
          </a:xfrm>
        </p:spPr>
        <p:txBody>
          <a:bodyPr anchor="b">
            <a:noAutofit/>
          </a:bodyPr>
          <a:lstStyle>
            <a:lvl1pPr marL="0" indent="0" algn="r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first.last@wright-pierce.com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325D150-09A4-410D-9AD2-6D8629230A5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255693" y="4605640"/>
            <a:ext cx="8503376" cy="364706"/>
          </a:xfrm>
        </p:spPr>
        <p:txBody>
          <a:bodyPr anchor="t">
            <a:noAutofit/>
          </a:bodyPr>
          <a:lstStyle>
            <a:lvl1pPr marL="0" indent="0" algn="r">
              <a:buNone/>
              <a:defRPr lang="en-US" sz="18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FC938F26-C0BC-4FD5-B7D6-2D9850F6E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15547AD-4334-437F-9699-9B73042BC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8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CDEB96-D081-4B77-A91F-727ED03FEC3D}"/>
              </a:ext>
            </a:extLst>
          </p:cNvPr>
          <p:cNvSpPr/>
          <p:nvPr userDrawn="1"/>
        </p:nvSpPr>
        <p:spPr>
          <a:xfrm rot="5400000">
            <a:off x="-2431214" y="2431211"/>
            <a:ext cx="6858000" cy="1995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94CDC2-C3A3-4EE7-AB5D-2F1CC3C53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754" y="6374894"/>
            <a:ext cx="1649339" cy="27947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51415C-368A-4679-B7AB-A57D9604D6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68739" y="2573413"/>
            <a:ext cx="8503376" cy="36470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62DBC-8EF9-4564-96F4-35FB84EA3DAD}"/>
              </a:ext>
            </a:extLst>
          </p:cNvPr>
          <p:cNvSpPr/>
          <p:nvPr userDrawn="1"/>
        </p:nvSpPr>
        <p:spPr>
          <a:xfrm rot="5400000">
            <a:off x="5927587" y="-2922664"/>
            <a:ext cx="336821" cy="12191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1E135E-F613-45A0-ABAA-B07DB6B9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360" y="2147349"/>
            <a:ext cx="9054276" cy="43916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B061447-809C-41B5-8C06-0A8C837537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54360" y="3667338"/>
            <a:ext cx="1468321" cy="14818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Seal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1900A2-7884-4520-91B0-574A5EAD0E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656888" y="3371870"/>
            <a:ext cx="2846395" cy="1280754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names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B38951-A109-432E-B695-F833924F9FB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656887" y="3026485"/>
            <a:ext cx="2846395" cy="32380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69547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335A31A-2D30-408E-9C37-07776C5B7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2103120"/>
            <a:ext cx="9144000" cy="201168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section 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8E5193-F431-4A1A-B66C-68B6311039E0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D5C554B-2DEF-4D78-A671-064DF900A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B7629C-B8DD-45C3-A5A5-E387D885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7485DE-9745-4573-9EF9-406A59738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6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8E5193-F431-4A1A-B66C-68B6311039E0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D5C554B-2DEF-4D78-A671-064DF900A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B7629C-B8DD-45C3-A5A5-E387D885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7485DE-9745-4573-9EF9-406A59738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3B79B-0A31-40D6-A74C-FC605D5515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5641975" cy="19875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501AC4-3BBF-4B1A-AE8B-9897DC0488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1975" y="2365035"/>
            <a:ext cx="6550025" cy="2041146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53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EE3BFF-08F5-46DC-BCB6-62BEAA715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3" y="1044229"/>
            <a:ext cx="10769462" cy="5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6EB19D-4540-444B-BB81-9461831596D5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5F3B846-637B-4670-BDC8-A659C206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16C149-499D-43EB-8C59-923496BA1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05F9D9-CC8E-4A68-A61A-DBDE502BD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3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84D1C0-177E-4219-9120-DF7DBADD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3" y="1512927"/>
            <a:ext cx="10769462" cy="45887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FF7226B-0E13-4E1E-B0DC-90EF6577AC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599" y="1081127"/>
            <a:ext cx="3349950" cy="43180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US" sz="24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DD65A-372B-448B-B67F-8D00A1C668CC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47834B-25A3-4B75-8D97-EB3144A7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870ECD-44DA-46EF-8155-1A369B93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72F0D8-EF2E-47F3-87FE-325BFFDC1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2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3F0A-1FCE-4194-A2C5-DE7BEF7D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76" y="1004555"/>
            <a:ext cx="5499907" cy="50670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8567D-3FB9-4791-B65F-EE148F341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76" y="1511256"/>
            <a:ext cx="5499907" cy="451860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CD59-6BC5-4D46-A500-96A0B12D3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8196" y="1004555"/>
            <a:ext cx="5526993" cy="50670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16D1E-2396-4846-84CA-C95C94B7D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8196" y="1511256"/>
            <a:ext cx="5526993" cy="451860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76071-0FF8-49E5-9397-37A2E3170651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99CF3D6-382C-4A41-8F4D-510E843A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E87EDF9-D6F2-4F5B-9A54-A4E344B11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FB472C-7286-4115-83E1-0291DFCED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6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CFABE59-3195-4CCB-855A-520F4CFC6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926" y="1569920"/>
            <a:ext cx="4278142" cy="4021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84D1C0-177E-4219-9120-DF7DBADD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070" y="1495835"/>
            <a:ext cx="5737387" cy="45887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DD65A-372B-448B-B67F-8D00A1C668CC}"/>
              </a:ext>
            </a:extLst>
          </p:cNvPr>
          <p:cNvCxnSpPr>
            <a:cxnSpLocks/>
          </p:cNvCxnSpPr>
          <p:nvPr userDrawn="1"/>
        </p:nvCxnSpPr>
        <p:spPr>
          <a:xfrm>
            <a:off x="457812" y="582941"/>
            <a:ext cx="117341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47834B-25A3-4B75-8D97-EB3144A7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870ECD-44DA-46EF-8155-1A369B93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926" y="6270306"/>
            <a:ext cx="1649339" cy="27997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72F0D8-EF2E-47F3-87FE-325BFFDC1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DCD0362F-A009-41D2-8758-EFD4BFF6AF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8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467A0-B256-488F-8E5E-31CF423BF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13" y="1044229"/>
            <a:ext cx="8503376" cy="505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0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1" r:id="rId2"/>
    <p:sldLayoutId id="2147483665" r:id="rId3"/>
    <p:sldLayoutId id="2147483661" r:id="rId4"/>
    <p:sldLayoutId id="2147483674" r:id="rId5"/>
    <p:sldLayoutId id="2147483649" r:id="rId6"/>
    <p:sldLayoutId id="2147483650" r:id="rId7"/>
    <p:sldLayoutId id="2147483653" r:id="rId8"/>
    <p:sldLayoutId id="2147483668" r:id="rId9"/>
    <p:sldLayoutId id="2147483669" r:id="rId10"/>
    <p:sldLayoutId id="2147483670" r:id="rId11"/>
    <p:sldLayoutId id="2147483660" r:id="rId12"/>
    <p:sldLayoutId id="2147483662" r:id="rId13"/>
    <p:sldLayoutId id="2147483675" r:id="rId14"/>
    <p:sldLayoutId id="2147483651" r:id="rId15"/>
    <p:sldLayoutId id="2147483655" r:id="rId16"/>
    <p:sldLayoutId id="2147483667" r:id="rId17"/>
    <p:sldLayoutId id="2147483672" r:id="rId18"/>
    <p:sldLayoutId id="2147483673" r:id="rId19"/>
    <p:sldLayoutId id="2147483666" r:id="rId20"/>
    <p:sldLayoutId id="214748366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65000"/>
        <a:buFont typeface="Courier New" panose="02070309020205020404" pitchFamily="49" charset="0"/>
        <a:buChar char="o"/>
        <a:defRPr sz="1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65000"/>
        <a:buFont typeface="Courier New" panose="02070309020205020404" pitchFamily="49" charset="0"/>
        <a:buChar char="o"/>
        <a:defRPr sz="14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2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microsoft.com/office/2018/10/relationships/comments" Target="../comments/modernComment_2BF_47E208DC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C2_221774AA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C0_5CEA375A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B_33457AB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A9_657308E2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4_83F09915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9_D6740B4E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2BD_378F11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B7_D51B15B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3_4214A19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microsoft.com/office/2018/10/relationships/comments" Target="../comments/modernComment_2A3_9845C6FF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7_4102639C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B84C74-721A-4CCE-A354-D9428E059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Meeting with Town, Tetra Tech and Weston &amp; Sampson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95FA1D-D61B-4C15-80A3-4E41E67B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360" y="2013999"/>
            <a:ext cx="9054276" cy="439164"/>
          </a:xfrm>
        </p:spPr>
        <p:txBody>
          <a:bodyPr/>
          <a:lstStyle/>
          <a:p>
            <a:r>
              <a:rPr lang="en-US" sz="2800" dirty="0"/>
              <a:t>Brookfield Properties/South Weymouth Naval Air Station (SWNAS) Development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A8D2BC-870F-4772-A2CF-66D2B9A528B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Kevin Olson, PE</a:t>
            </a:r>
          </a:p>
          <a:p>
            <a:r>
              <a:rPr lang="en-US" dirty="0"/>
              <a:t>Adam Higgins, 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DA45D7-C659-45E1-AE81-D69BCECBD57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February 22, 2024</a:t>
            </a:r>
          </a:p>
          <a:p>
            <a:endParaRPr lang="en-US" dirty="0"/>
          </a:p>
        </p:txBody>
      </p:sp>
      <p:pic>
        <p:nvPicPr>
          <p:cNvPr id="8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085A3183-2E55-4BE5-8A46-F37C2B9B90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9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17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3623E-763E-2D8B-9973-3E7DDE96F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9CBB79E8-F23D-984E-F529-0A487242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</p:spPr>
        <p:txBody>
          <a:bodyPr/>
          <a:lstStyle/>
          <a:p>
            <a:r>
              <a:rPr lang="en-US" dirty="0"/>
              <a:t>2023 WWTP Flows and Precipitation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3742E-10F3-CA72-7B7F-BCAB3A33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CD0362F-A009-41D2-8758-EFD4BFF6AF9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213AA2-DEE7-44A7-AF3B-0D10398C2A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016385"/>
              </p:ext>
            </p:extLst>
          </p:nvPr>
        </p:nvGraphicFramePr>
        <p:xfrm>
          <a:off x="357449" y="900269"/>
          <a:ext cx="10769462" cy="505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59957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D0599-00BB-BB1A-4E12-5648D86F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D8B01C-93EB-5B4B-C2EF-AC92D928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2" y="1044229"/>
            <a:ext cx="11538747" cy="5057463"/>
          </a:xfrm>
        </p:spPr>
        <p:txBody>
          <a:bodyPr>
            <a:normAutofit/>
          </a:bodyPr>
          <a:lstStyle/>
          <a:p>
            <a:r>
              <a:rPr lang="en-US" dirty="0"/>
              <a:t>Allows Connections Under 440 gpd</a:t>
            </a:r>
          </a:p>
          <a:p>
            <a:r>
              <a:rPr lang="en-US" u="sng" dirty="0"/>
              <a:t>No Other New Connections Allowed</a:t>
            </a:r>
          </a:p>
          <a:p>
            <a:r>
              <a:rPr lang="en-US" dirty="0"/>
              <a:t>On March 15, 2023, the Rockland Sewer Department published a notice for a Sewer System Overflow (SSO). This was the third such event since November 2019. (November 2019, January 2023 &amp; March 2023).</a:t>
            </a:r>
          </a:p>
          <a:p>
            <a:r>
              <a:rPr lang="en-US" dirty="0"/>
              <a:t>From the period of January 1, 2020, to May 28, 2023 (41 months) the Rockland Wastewater Treatment Facility violated their daily twelve-month-rolling average permitted flow of 2.50 million-gallons-per-day (MGD) thirty- three (33) out of forty-one (41) months or eighty one percent (81%) of the time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00996C8-964C-7EAB-4BB1-4186185E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Sewer Moratorium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4EAFA-47D5-BE11-435E-14C5E81F9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88B3F-A0FC-94BA-AB03-491E896DE821}"/>
              </a:ext>
            </a:extLst>
          </p:cNvPr>
          <p:cNvSpPr txBox="1">
            <a:spLocks/>
          </p:cNvSpPr>
          <p:nvPr/>
        </p:nvSpPr>
        <p:spPr>
          <a:xfrm>
            <a:off x="7028873" y="1495835"/>
            <a:ext cx="4981630" cy="4588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1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D1157-E4A6-8002-E243-710F6D23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E4EF0-27FC-5C83-F1D4-EBBB2C975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2" y="1044229"/>
            <a:ext cx="11538747" cy="5057463"/>
          </a:xfrm>
        </p:spPr>
        <p:txBody>
          <a:bodyPr>
            <a:normAutofit/>
          </a:bodyPr>
          <a:lstStyle/>
          <a:p>
            <a:r>
              <a:rPr lang="en-US" dirty="0"/>
              <a:t>As of November 2023, the Twelve-Month-Daily Rolling Average is 2.8 Million-Gallons-Per-Day</a:t>
            </a:r>
          </a:p>
          <a:p>
            <a:pPr lvl="1"/>
            <a:r>
              <a:rPr lang="en-US" dirty="0"/>
              <a:t>Condition 1: NO new connection permits will be issued at any time within six (6) months prior to the date of application our twelve-month rolling average flow exceeds 2.25 million gallons per day</a:t>
            </a:r>
          </a:p>
          <a:p>
            <a:pPr lvl="1"/>
            <a:r>
              <a:rPr lang="en-US" dirty="0"/>
              <a:t>Condition 2: NO new connection permits will be issued until the Sewer Department satisfies all previously approved inflow &amp; infiltration (I&amp;I) removal requirements as per the EPA Administrative Order. Removal requirements are based on the required flow plus the 11:1 Ratio for removal</a:t>
            </a:r>
          </a:p>
          <a:p>
            <a:pPr lvl="1"/>
            <a:r>
              <a:rPr lang="en-US" dirty="0"/>
              <a:t>Condition 3: NO new connection permits will be approved until there is a sufficient balance actually existing in the I&amp;I Remediation Account to meet the next projects full need with the 11:1 ratio applies</a:t>
            </a:r>
          </a:p>
          <a:p>
            <a:pPr lvl="1"/>
            <a:r>
              <a:rPr lang="en-US" dirty="0"/>
              <a:t>Condition 4: NO new connection permits will be issued to any project based on the assumption that the required 11:1 flow removal ratio will be met at a later date or after the connection is made.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C88EB7-F864-57DA-3E8F-13EFD5A7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Sewer Moratorium, Cont’d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E902E-BEA1-3973-7D04-FD109E5BF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941E3-E6E4-05A1-CECD-A8E5BA178404}"/>
              </a:ext>
            </a:extLst>
          </p:cNvPr>
          <p:cNvSpPr txBox="1">
            <a:spLocks/>
          </p:cNvSpPr>
          <p:nvPr/>
        </p:nvSpPr>
        <p:spPr>
          <a:xfrm>
            <a:off x="7028873" y="1495835"/>
            <a:ext cx="4981630" cy="4588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625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5C9D-8163-4AA9-18BA-1F02FB0D2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CDC38DE-70FA-4DDA-7BA4-D9C00FE1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Pending Sewer Connections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4C060-E2EF-52C8-AB4D-40E7E8A0D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DFA1-2DE9-918A-F14C-C6137DCDEF5B}"/>
              </a:ext>
            </a:extLst>
          </p:cNvPr>
          <p:cNvSpPr txBox="1">
            <a:spLocks/>
          </p:cNvSpPr>
          <p:nvPr/>
        </p:nvSpPr>
        <p:spPr>
          <a:xfrm>
            <a:off x="7028873" y="1495835"/>
            <a:ext cx="4981630" cy="4588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17C10F-F139-498E-6AD9-208E60028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35883"/>
              </p:ext>
            </p:extLst>
          </p:nvPr>
        </p:nvGraphicFramePr>
        <p:xfrm>
          <a:off x="448889" y="697056"/>
          <a:ext cx="10728036" cy="538754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82009">
                  <a:extLst>
                    <a:ext uri="{9D8B030D-6E8A-4147-A177-3AD203B41FA5}">
                      <a16:colId xmlns:a16="http://schemas.microsoft.com/office/drawing/2014/main" val="4150888312"/>
                    </a:ext>
                  </a:extLst>
                </a:gridCol>
                <a:gridCol w="2682009">
                  <a:extLst>
                    <a:ext uri="{9D8B030D-6E8A-4147-A177-3AD203B41FA5}">
                      <a16:colId xmlns:a16="http://schemas.microsoft.com/office/drawing/2014/main" val="2648499645"/>
                    </a:ext>
                  </a:extLst>
                </a:gridCol>
                <a:gridCol w="2682009">
                  <a:extLst>
                    <a:ext uri="{9D8B030D-6E8A-4147-A177-3AD203B41FA5}">
                      <a16:colId xmlns:a16="http://schemas.microsoft.com/office/drawing/2014/main" val="257406474"/>
                    </a:ext>
                  </a:extLst>
                </a:gridCol>
                <a:gridCol w="2682009">
                  <a:extLst>
                    <a:ext uri="{9D8B030D-6E8A-4147-A177-3AD203B41FA5}">
                      <a16:colId xmlns:a16="http://schemas.microsoft.com/office/drawing/2014/main" val="2833866442"/>
                    </a:ext>
                  </a:extLst>
                </a:gridCol>
              </a:tblGrid>
              <a:tr h="993068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Project Name/Location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Expected Flow (gpd)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entury Gothic (Body)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11:1 Removal Requirement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862633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365 Concord Street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6,600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72,600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Approved – Not Connected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5761466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Dyer Street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4,730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52,030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Approved – Not Connected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9905909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Beechwood Estates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1,980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21,780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Approved – Not Connected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9907090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320 Concord Street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1,320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14,520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Waiting List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8604023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Manzella Court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660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7,260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Waiting List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6379192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Holy Family School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2,970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32,670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In Queue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0284853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Park/Howard Street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30,800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338,800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In Queue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7112830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Harmon Golf Course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17,380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191,180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In Queue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4507505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258 Union Street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3,260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35,860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In Queue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967303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Shingle Mill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sng" dirty="0">
                          <a:solidFill>
                            <a:srgbClr val="000000"/>
                          </a:solidFill>
                          <a:effectLst/>
                        </a:rPr>
                        <a:t>34,650</a:t>
                      </a:r>
                      <a:endParaRPr lang="en-US" sz="1600" b="1" u="sng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381,150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In Queue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071076"/>
                  </a:ext>
                </a:extLst>
              </a:tr>
              <a:tr h="39949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     Totals: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104,350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1,147,850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7916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8534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C84438B-39AE-45E4-9C22-B2DD8DA4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Wastewater Management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63DD5-7EA7-4FF1-9889-5ED7A7639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E10EE4-4626-49E0-BD49-78A63943C7F8}"/>
              </a:ext>
            </a:extLst>
          </p:cNvPr>
          <p:cNvGrpSpPr/>
          <p:nvPr/>
        </p:nvGrpSpPr>
        <p:grpSpPr>
          <a:xfrm>
            <a:off x="3661639" y="1556886"/>
            <a:ext cx="4868723" cy="4010929"/>
            <a:chOff x="3587506" y="1777871"/>
            <a:chExt cx="5679797" cy="40109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6576B3-55C7-4057-A1C9-5369F9B09E26}"/>
                </a:ext>
              </a:extLst>
            </p:cNvPr>
            <p:cNvGrpSpPr/>
            <p:nvPr/>
          </p:nvGrpSpPr>
          <p:grpSpPr>
            <a:xfrm>
              <a:off x="4282162" y="1782919"/>
              <a:ext cx="4985141" cy="4005881"/>
              <a:chOff x="4282162" y="1782919"/>
              <a:chExt cx="4985141" cy="400588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308B25-76BD-438B-A334-BF527A586DAF}"/>
                  </a:ext>
                </a:extLst>
              </p:cNvPr>
              <p:cNvSpPr/>
              <p:nvPr/>
            </p:nvSpPr>
            <p:spPr>
              <a:xfrm>
                <a:off x="4282162" y="3173440"/>
                <a:ext cx="4985137" cy="918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Phase 2 – </a:t>
                </a:r>
                <a:r>
                  <a:rPr lang="en-US" b="1" dirty="0">
                    <a:latin typeface="Century Gothic" panose="020B0502020202020204" pitchFamily="34" charset="0"/>
                  </a:rPr>
                  <a:t>Alternatives Identification and Screening</a:t>
                </a:r>
                <a:br>
                  <a:rPr lang="en-US" b="1" dirty="0">
                    <a:latin typeface="Century Gothic" panose="020B0502020202020204" pitchFamily="34" charset="0"/>
                  </a:rPr>
                </a:br>
                <a:endParaRPr lang="en-US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BBB24B-E1CF-45F6-BD9A-2DB36A95DC9C}"/>
                  </a:ext>
                </a:extLst>
              </p:cNvPr>
              <p:cNvSpPr/>
              <p:nvPr/>
            </p:nvSpPr>
            <p:spPr>
              <a:xfrm>
                <a:off x="4282165" y="1782919"/>
                <a:ext cx="4985138" cy="1200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Phase 1 – </a:t>
                </a:r>
                <a:r>
                  <a:rPr lang="en-US" b="1" dirty="0">
                    <a:latin typeface="Century Gothic" panose="020B0502020202020204" pitchFamily="34" charset="0"/>
                  </a:rPr>
                  <a:t>Existing Conditions, Problem Identification and Needs Assessment</a:t>
                </a:r>
                <a:br>
                  <a:rPr lang="en-US" b="1" dirty="0">
                    <a:latin typeface="Century Gothic" panose="020B0502020202020204" pitchFamily="34" charset="0"/>
                  </a:rPr>
                </a:br>
                <a:endParaRPr lang="en-US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392102-CE20-4ACB-BDDA-CC49A2D826BD}"/>
                  </a:ext>
                </a:extLst>
              </p:cNvPr>
              <p:cNvSpPr/>
              <p:nvPr/>
            </p:nvSpPr>
            <p:spPr>
              <a:xfrm>
                <a:off x="4282162" y="4588150"/>
                <a:ext cx="4985137" cy="1200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Phase 3 – </a:t>
                </a:r>
                <a:r>
                  <a:rPr lang="en-US" b="1" dirty="0">
                    <a:latin typeface="Century Gothic" panose="020B0502020202020204" pitchFamily="34" charset="0"/>
                  </a:rPr>
                  <a:t>Detailed Evaluation of Alternatives and Recommended Wastewater Management Plan</a:t>
                </a:r>
                <a:br>
                  <a:rPr lang="en-US" b="1" dirty="0">
                    <a:latin typeface="Century Gothic" panose="020B0502020202020204" pitchFamily="34" charset="0"/>
                  </a:rPr>
                </a:br>
                <a:endParaRPr lang="en-US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C63D825-2C51-47B7-A84E-14F89C396F91}"/>
                </a:ext>
              </a:extLst>
            </p:cNvPr>
            <p:cNvGrpSpPr/>
            <p:nvPr/>
          </p:nvGrpSpPr>
          <p:grpSpPr>
            <a:xfrm>
              <a:off x="3587506" y="1777871"/>
              <a:ext cx="666082" cy="3847931"/>
              <a:chOff x="3587506" y="1777871"/>
              <a:chExt cx="666082" cy="384793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9E0EFD6-FDA6-49FB-BD88-1B366E15279B}"/>
                  </a:ext>
                </a:extLst>
              </p:cNvPr>
              <p:cNvSpPr/>
              <p:nvPr/>
            </p:nvSpPr>
            <p:spPr>
              <a:xfrm>
                <a:off x="3587506" y="1777871"/>
                <a:ext cx="666082" cy="1041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7400"/>
                  </a:lnSpc>
                </a:pPr>
                <a:r>
                  <a:rPr lang="en-US" sz="7400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8EDEC0D-560D-48F7-BE3B-C8BDBD9C1190}"/>
                  </a:ext>
                </a:extLst>
              </p:cNvPr>
              <p:cNvSpPr/>
              <p:nvPr/>
            </p:nvSpPr>
            <p:spPr>
              <a:xfrm>
                <a:off x="3587506" y="3181181"/>
                <a:ext cx="666082" cy="1041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7400"/>
                  </a:lnSpc>
                </a:pPr>
                <a:r>
                  <a:rPr lang="en-US" sz="7400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C74D123-1EF0-4C2A-A1FF-CA988177FAA7}"/>
                  </a:ext>
                </a:extLst>
              </p:cNvPr>
              <p:cNvSpPr/>
              <p:nvPr/>
            </p:nvSpPr>
            <p:spPr>
              <a:xfrm>
                <a:off x="3587506" y="4584491"/>
                <a:ext cx="666082" cy="1041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7400"/>
                  </a:lnSpc>
                </a:pPr>
                <a:r>
                  <a:rPr lang="en-US" sz="7400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01914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Order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91F592-2182-4970-BA39-4E3FACC6DAAE}"/>
              </a:ext>
            </a:extLst>
          </p:cNvPr>
          <p:cNvSpPr txBox="1">
            <a:spLocks/>
          </p:cNvSpPr>
          <p:nvPr/>
        </p:nvSpPr>
        <p:spPr>
          <a:xfrm>
            <a:off x="352676" y="1511256"/>
            <a:ext cx="5499907" cy="4518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 flows to WWTF</a:t>
            </a:r>
          </a:p>
          <a:p>
            <a:pPr lvl="1"/>
            <a:r>
              <a:rPr lang="en-US" dirty="0"/>
              <a:t>I/I reduction</a:t>
            </a:r>
          </a:p>
          <a:p>
            <a:pPr lvl="1"/>
            <a:r>
              <a:rPr lang="en-US" dirty="0"/>
              <a:t>Peak flow reduction</a:t>
            </a:r>
          </a:p>
          <a:p>
            <a:r>
              <a:rPr lang="en-US" dirty="0"/>
              <a:t>TP Compliance</a:t>
            </a:r>
          </a:p>
          <a:p>
            <a:r>
              <a:rPr lang="en-US" dirty="0"/>
              <a:t>Evaluate “Flow Shedding” options</a:t>
            </a:r>
          </a:p>
          <a:p>
            <a:pPr lvl="1"/>
            <a:r>
              <a:rPr lang="en-US" dirty="0"/>
              <a:t>Groundwater discharge</a:t>
            </a:r>
          </a:p>
          <a:p>
            <a:r>
              <a:rPr lang="en-US" dirty="0"/>
              <a:t>Alternative Surface Water Discharge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50B27-86CE-4117-976A-A59528146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583" y="787662"/>
            <a:ext cx="5218740" cy="52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2AC24-131B-E31E-6D32-66011233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A905C7-036E-CDC1-77EB-0A67D3FEC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2" y="1044229"/>
            <a:ext cx="11233947" cy="50574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Phase 1</a:t>
            </a:r>
          </a:p>
          <a:p>
            <a:r>
              <a:rPr lang="en-US" dirty="0"/>
              <a:t>Existing conditions </a:t>
            </a:r>
          </a:p>
          <a:p>
            <a:r>
              <a:rPr lang="en-US" dirty="0"/>
              <a:t>Develop Study Areas – 7 total study areas</a:t>
            </a:r>
          </a:p>
          <a:p>
            <a:r>
              <a:rPr lang="en-US" dirty="0"/>
              <a:t>Perform wastewater needs assessment – only one study area is a “Needs Area”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Phase 2</a:t>
            </a:r>
          </a:p>
          <a:p>
            <a:r>
              <a:rPr lang="en-US" dirty="0"/>
              <a:t>Evaluate wastewater management alternatives for high Needs Area 1</a:t>
            </a:r>
          </a:p>
          <a:p>
            <a:r>
              <a:rPr lang="en-US" dirty="0"/>
              <a:t>Onsite systems</a:t>
            </a:r>
          </a:p>
          <a:p>
            <a:r>
              <a:rPr lang="en-US" dirty="0"/>
              <a:t>Innovative/Alternative (I/A) Systems</a:t>
            </a:r>
          </a:p>
          <a:p>
            <a:r>
              <a:rPr lang="en-US" dirty="0"/>
              <a:t>Decentralized WWTF</a:t>
            </a:r>
          </a:p>
          <a:p>
            <a:r>
              <a:rPr lang="en-US" dirty="0"/>
              <a:t>Collection system extension</a:t>
            </a:r>
          </a:p>
          <a:p>
            <a:r>
              <a:rPr lang="en-US" dirty="0"/>
              <a:t>Evaluate potential groundwater discharge locations</a:t>
            </a:r>
          </a:p>
          <a:p>
            <a:r>
              <a:rPr lang="en-US" dirty="0"/>
              <a:t>Shortlist alternatives to move into Phase 3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55A89F-BAAA-865C-264B-D6C0122E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CWMP 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33B1-840E-A77A-83F7-E62F26814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922B5-2DBD-5A65-8015-E7DBAAD1D666}"/>
              </a:ext>
            </a:extLst>
          </p:cNvPr>
          <p:cNvSpPr txBox="1">
            <a:spLocks/>
          </p:cNvSpPr>
          <p:nvPr/>
        </p:nvSpPr>
        <p:spPr>
          <a:xfrm>
            <a:off x="7028873" y="1495835"/>
            <a:ext cx="4981630" cy="4588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7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</p:spPr>
        <p:txBody>
          <a:bodyPr/>
          <a:lstStyle/>
          <a:p>
            <a:r>
              <a:rPr lang="en-US" dirty="0"/>
              <a:t>CWMP Phase 3 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</p:spPr>
        <p:txBody>
          <a:bodyPr/>
          <a:lstStyle/>
          <a:p>
            <a:fld id="{DCD0362F-A009-41D2-8758-EFD4BFF6AF9D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E85233-E305-10AA-19CA-81BA58130139}"/>
              </a:ext>
            </a:extLst>
          </p:cNvPr>
          <p:cNvGrpSpPr/>
          <p:nvPr/>
        </p:nvGrpSpPr>
        <p:grpSpPr>
          <a:xfrm>
            <a:off x="99913" y="1425040"/>
            <a:ext cx="3383280" cy="3095985"/>
            <a:chOff x="99913" y="724647"/>
            <a:chExt cx="3383280" cy="3095985"/>
          </a:xfrm>
        </p:grpSpPr>
        <p:sp>
          <p:nvSpPr>
            <p:cNvPr id="4" name="Text Placeholder 1">
              <a:extLst>
                <a:ext uri="{FF2B5EF4-FFF2-40B4-BE49-F238E27FC236}">
                  <a16:creationId xmlns:a16="http://schemas.microsoft.com/office/drawing/2014/main" id="{CAD5C01E-F1DF-5DA6-5460-CB2996795DA3}"/>
                </a:ext>
              </a:extLst>
            </p:cNvPr>
            <p:cNvSpPr txBox="1">
              <a:spLocks/>
            </p:cNvSpPr>
            <p:nvPr/>
          </p:nvSpPr>
          <p:spPr>
            <a:xfrm>
              <a:off x="395450" y="1690487"/>
              <a:ext cx="2249442" cy="41400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00A3E0"/>
                  </a:solidFill>
                </a:rPr>
                <a:t>Needs Area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F64D5A00-98B8-DF91-C387-6256A5FC68C0}"/>
                </a:ext>
              </a:extLst>
            </p:cNvPr>
            <p:cNvSpPr txBox="1">
              <a:spLocks/>
            </p:cNvSpPr>
            <p:nvPr/>
          </p:nvSpPr>
          <p:spPr>
            <a:xfrm>
              <a:off x="99913" y="2026539"/>
              <a:ext cx="3383280" cy="179409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Onsite septic systems </a:t>
              </a:r>
            </a:p>
            <a:p>
              <a:r>
                <a:rPr lang="en-US" sz="1800" dirty="0"/>
                <a:t>Septage Management Plan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43FC6B-B6E9-6726-85A3-D6F342B2927C}"/>
                </a:ext>
              </a:extLst>
            </p:cNvPr>
            <p:cNvGrpSpPr/>
            <p:nvPr/>
          </p:nvGrpSpPr>
          <p:grpSpPr>
            <a:xfrm>
              <a:off x="912105" y="724647"/>
              <a:ext cx="1041592" cy="914400"/>
              <a:chOff x="500087" y="5031135"/>
              <a:chExt cx="1041592" cy="9144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508C0B3-EF1C-6A9A-1316-2DF100EA674E}"/>
                  </a:ext>
                </a:extLst>
              </p:cNvPr>
              <p:cNvGrpSpPr/>
              <p:nvPr/>
            </p:nvGrpSpPr>
            <p:grpSpPr>
              <a:xfrm>
                <a:off x="500087" y="5031135"/>
                <a:ext cx="914400" cy="914400"/>
                <a:chOff x="2122932" y="1128632"/>
                <a:chExt cx="896811" cy="896811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9F7A953-0221-8148-CB63-82072E666A50}"/>
                    </a:ext>
                  </a:extLst>
                </p:cNvPr>
                <p:cNvSpPr/>
                <p:nvPr/>
              </p:nvSpPr>
              <p:spPr>
                <a:xfrm>
                  <a:off x="2122932" y="1128632"/>
                  <a:ext cx="896811" cy="89681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7BD1B2C-D580-6886-B73B-6199B7B27606}"/>
                    </a:ext>
                  </a:extLst>
                </p:cNvPr>
                <p:cNvSpPr/>
                <p:nvPr/>
              </p:nvSpPr>
              <p:spPr>
                <a:xfrm>
                  <a:off x="2216038" y="1221738"/>
                  <a:ext cx="710599" cy="71059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DA64B14E-27DC-3C7F-7CCA-A21383A55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4518" y="5122217"/>
                <a:ext cx="817161" cy="56033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CAB051-4A61-7585-C62F-A27713821101}"/>
              </a:ext>
            </a:extLst>
          </p:cNvPr>
          <p:cNvGrpSpPr/>
          <p:nvPr/>
        </p:nvGrpSpPr>
        <p:grpSpPr>
          <a:xfrm>
            <a:off x="3109187" y="1471447"/>
            <a:ext cx="3383280" cy="5326733"/>
            <a:chOff x="3109187" y="771054"/>
            <a:chExt cx="3383280" cy="5326733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82A23E92-880B-1D28-6176-23FDD6872DA7}"/>
                </a:ext>
              </a:extLst>
            </p:cNvPr>
            <p:cNvSpPr txBox="1">
              <a:spLocks/>
            </p:cNvSpPr>
            <p:nvPr/>
          </p:nvSpPr>
          <p:spPr>
            <a:xfrm>
              <a:off x="3187495" y="1762728"/>
              <a:ext cx="2958875" cy="9144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00A3E0"/>
                  </a:solidFill>
                </a:rPr>
                <a:t>Collection System and I/I Control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E7551E-9E4B-F313-0C26-3099E9576992}"/>
                </a:ext>
              </a:extLst>
            </p:cNvPr>
            <p:cNvGrpSpPr/>
            <p:nvPr/>
          </p:nvGrpSpPr>
          <p:grpSpPr>
            <a:xfrm>
              <a:off x="4009318" y="771054"/>
              <a:ext cx="1041592" cy="914400"/>
              <a:chOff x="500087" y="5031135"/>
              <a:chExt cx="1041592" cy="9144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EBE1118-7C85-5ECB-975E-E30E5146F529}"/>
                  </a:ext>
                </a:extLst>
              </p:cNvPr>
              <p:cNvGrpSpPr/>
              <p:nvPr/>
            </p:nvGrpSpPr>
            <p:grpSpPr>
              <a:xfrm>
                <a:off x="500087" y="5031135"/>
                <a:ext cx="914400" cy="914400"/>
                <a:chOff x="2122932" y="1128632"/>
                <a:chExt cx="896811" cy="89681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A66234C-DA3A-3285-2F8C-AB1EBC1BE685}"/>
                    </a:ext>
                  </a:extLst>
                </p:cNvPr>
                <p:cNvSpPr/>
                <p:nvPr/>
              </p:nvSpPr>
              <p:spPr>
                <a:xfrm>
                  <a:off x="2122932" y="1128632"/>
                  <a:ext cx="896811" cy="89681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6C02808-D341-7919-C6D6-C6A9F3BA934C}"/>
                    </a:ext>
                  </a:extLst>
                </p:cNvPr>
                <p:cNvSpPr/>
                <p:nvPr/>
              </p:nvSpPr>
              <p:spPr>
                <a:xfrm>
                  <a:off x="2216038" y="1221738"/>
                  <a:ext cx="710599" cy="71059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F6AE03D4-6D71-3EBD-4BCB-A54E17D5B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4518" y="5122217"/>
                <a:ext cx="817161" cy="560339"/>
              </a:xfrm>
              <a:prstGeom prst="rect">
                <a:avLst/>
              </a:prstGeom>
            </p:spPr>
          </p:pic>
        </p:grp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38316AD-8C8E-F9AA-8608-77E124627F95}"/>
                </a:ext>
              </a:extLst>
            </p:cNvPr>
            <p:cNvSpPr txBox="1">
              <a:spLocks/>
            </p:cNvSpPr>
            <p:nvPr/>
          </p:nvSpPr>
          <p:spPr>
            <a:xfrm>
              <a:off x="3109187" y="2413199"/>
              <a:ext cx="3383280" cy="36845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Permit and EPA Order related needs</a:t>
              </a:r>
            </a:p>
            <a:p>
              <a:r>
                <a:rPr lang="en-US" dirty="0"/>
                <a:t>Age related needs</a:t>
              </a:r>
            </a:p>
            <a:p>
              <a:r>
                <a:rPr lang="en-US" dirty="0"/>
                <a:t>Condition related needs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9123C7-6684-068A-C894-13BFA54F0BDE}"/>
              </a:ext>
            </a:extLst>
          </p:cNvPr>
          <p:cNvGrpSpPr/>
          <p:nvPr/>
        </p:nvGrpSpPr>
        <p:grpSpPr>
          <a:xfrm>
            <a:off x="9245755" y="1425040"/>
            <a:ext cx="2846332" cy="5321099"/>
            <a:chOff x="9245755" y="724647"/>
            <a:chExt cx="2846332" cy="5321099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45781B8E-D492-0FDC-90F5-BBF2FC684C27}"/>
                </a:ext>
              </a:extLst>
            </p:cNvPr>
            <p:cNvSpPr txBox="1">
              <a:spLocks/>
            </p:cNvSpPr>
            <p:nvPr/>
          </p:nvSpPr>
          <p:spPr>
            <a:xfrm>
              <a:off x="9245755" y="2361158"/>
              <a:ext cx="2846332" cy="36845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Permit and EPA Order related needs</a:t>
              </a:r>
            </a:p>
            <a:p>
              <a:r>
                <a:rPr lang="en-US" dirty="0"/>
                <a:t>Age related needs</a:t>
              </a:r>
            </a:p>
            <a:p>
              <a:r>
                <a:rPr lang="en-US" dirty="0"/>
                <a:t>Condition related needs</a:t>
              </a:r>
            </a:p>
            <a:p>
              <a:r>
                <a:rPr lang="en-US" dirty="0"/>
                <a:t>Design Build Approach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BD0AA1-995C-2B9B-6B2C-F4F423CA5C2D}"/>
                </a:ext>
              </a:extLst>
            </p:cNvPr>
            <p:cNvGrpSpPr/>
            <p:nvPr/>
          </p:nvGrpSpPr>
          <p:grpSpPr>
            <a:xfrm>
              <a:off x="10117927" y="724647"/>
              <a:ext cx="1041592" cy="914400"/>
              <a:chOff x="500087" y="5031135"/>
              <a:chExt cx="1041592" cy="9144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F473EBF-6925-2D48-2775-17A4D4212A73}"/>
                  </a:ext>
                </a:extLst>
              </p:cNvPr>
              <p:cNvGrpSpPr/>
              <p:nvPr/>
            </p:nvGrpSpPr>
            <p:grpSpPr>
              <a:xfrm>
                <a:off x="500087" y="5031135"/>
                <a:ext cx="914400" cy="914400"/>
                <a:chOff x="2122932" y="1128632"/>
                <a:chExt cx="896811" cy="896811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5EDB47B-301A-E863-6D59-9971A4E3855F}"/>
                    </a:ext>
                  </a:extLst>
                </p:cNvPr>
                <p:cNvSpPr/>
                <p:nvPr/>
              </p:nvSpPr>
              <p:spPr>
                <a:xfrm>
                  <a:off x="2122932" y="1128632"/>
                  <a:ext cx="896811" cy="89681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C20509E-9387-A225-C158-131A8AFFA4B4}"/>
                    </a:ext>
                  </a:extLst>
                </p:cNvPr>
                <p:cNvSpPr/>
                <p:nvPr/>
              </p:nvSpPr>
              <p:spPr>
                <a:xfrm>
                  <a:off x="2216038" y="1221738"/>
                  <a:ext cx="710599" cy="71059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53E2347B-4F2A-1E44-A8CB-3F129B8D2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4518" y="5122217"/>
                <a:ext cx="817161" cy="560339"/>
              </a:xfrm>
              <a:prstGeom prst="rect">
                <a:avLst/>
              </a:prstGeom>
            </p:spPr>
          </p:pic>
        </p:grp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94277B84-2365-C37E-9BDD-44DC5E0221FA}"/>
                </a:ext>
              </a:extLst>
            </p:cNvPr>
            <p:cNvSpPr txBox="1">
              <a:spLocks/>
            </p:cNvSpPr>
            <p:nvPr/>
          </p:nvSpPr>
          <p:spPr>
            <a:xfrm>
              <a:off x="10117927" y="1739802"/>
              <a:ext cx="1489543" cy="3646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en-US" sz="2200" b="1" kern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None/>
                <a:defRPr sz="20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00A3E0"/>
                  </a:solidFill>
                </a:rPr>
                <a:t>WWTP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54FC7B-1126-970D-7C4E-118D0BB1D7C4}"/>
              </a:ext>
            </a:extLst>
          </p:cNvPr>
          <p:cNvGrpSpPr/>
          <p:nvPr/>
        </p:nvGrpSpPr>
        <p:grpSpPr>
          <a:xfrm>
            <a:off x="6385963" y="1436965"/>
            <a:ext cx="2847989" cy="5355641"/>
            <a:chOff x="6385963" y="736572"/>
            <a:chExt cx="2847989" cy="5355641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69144A39-DD18-0B08-0481-1F946B566934}"/>
                </a:ext>
              </a:extLst>
            </p:cNvPr>
            <p:cNvSpPr txBox="1">
              <a:spLocks/>
            </p:cNvSpPr>
            <p:nvPr/>
          </p:nvSpPr>
          <p:spPr>
            <a:xfrm>
              <a:off x="6838563" y="1718323"/>
              <a:ext cx="2140981" cy="70484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en-US" sz="2200" b="1" kern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None/>
                <a:defRPr sz="20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00A3E0"/>
                  </a:solidFill>
                </a:rPr>
                <a:t>Groundwater Discharge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074A8-810E-B1D8-06B5-628DD676A1D4}"/>
                </a:ext>
              </a:extLst>
            </p:cNvPr>
            <p:cNvGrpSpPr/>
            <p:nvPr/>
          </p:nvGrpSpPr>
          <p:grpSpPr>
            <a:xfrm>
              <a:off x="7318305" y="736572"/>
              <a:ext cx="1041592" cy="914400"/>
              <a:chOff x="500087" y="5031135"/>
              <a:chExt cx="1041592" cy="9144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EC02B4D-A7B7-F9A1-DDD7-C503294234A2}"/>
                  </a:ext>
                </a:extLst>
              </p:cNvPr>
              <p:cNvGrpSpPr/>
              <p:nvPr/>
            </p:nvGrpSpPr>
            <p:grpSpPr>
              <a:xfrm>
                <a:off x="500087" y="5031135"/>
                <a:ext cx="914400" cy="914400"/>
                <a:chOff x="2122932" y="1128632"/>
                <a:chExt cx="896811" cy="89681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B80F1BFC-2570-E1B3-0E57-12A39FA85DEA}"/>
                    </a:ext>
                  </a:extLst>
                </p:cNvPr>
                <p:cNvSpPr/>
                <p:nvPr/>
              </p:nvSpPr>
              <p:spPr>
                <a:xfrm>
                  <a:off x="2122932" y="1128632"/>
                  <a:ext cx="896811" cy="89681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4844B88-487C-FCA5-8755-408E7BF89B1B}"/>
                    </a:ext>
                  </a:extLst>
                </p:cNvPr>
                <p:cNvSpPr/>
                <p:nvPr/>
              </p:nvSpPr>
              <p:spPr>
                <a:xfrm>
                  <a:off x="2216038" y="1221738"/>
                  <a:ext cx="710599" cy="71059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ED87BAF4-BC76-9ADD-3052-CD771E609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4518" y="5122217"/>
                <a:ext cx="817161" cy="560339"/>
              </a:xfrm>
              <a:prstGeom prst="rect">
                <a:avLst/>
              </a:prstGeom>
            </p:spPr>
          </p:pic>
        </p:grp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1156ED6D-03AD-A6A7-4DD1-72A146700686}"/>
                </a:ext>
              </a:extLst>
            </p:cNvPr>
            <p:cNvSpPr txBox="1">
              <a:spLocks/>
            </p:cNvSpPr>
            <p:nvPr/>
          </p:nvSpPr>
          <p:spPr>
            <a:xfrm>
              <a:off x="6385963" y="2407625"/>
              <a:ext cx="2847989" cy="36845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65000"/>
                <a:buFont typeface="Courier New" panose="02070309020205020404" pitchFamily="49" charset="0"/>
                <a:buChar char="o"/>
                <a:defRPr sz="12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Esten School for additional disposal is an option</a:t>
              </a:r>
            </a:p>
            <a:p>
              <a:r>
                <a:rPr lang="en-US" dirty="0"/>
                <a:t>Partnership with Union Point developers to address flow shedding from northern collection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01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– Scope of Improvements Site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070A58-4EA0-57AE-F0B9-96EAB415D9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56" b="6923"/>
          <a:stretch/>
        </p:blipFill>
        <p:spPr bwMode="auto">
          <a:xfrm>
            <a:off x="872247" y="1076680"/>
            <a:ext cx="10447506" cy="470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47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Alternatives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34617-1EF3-0497-C638-85D9211BE240}"/>
              </a:ext>
            </a:extLst>
          </p:cNvPr>
          <p:cNvSpPr txBox="1">
            <a:spLocks/>
          </p:cNvSpPr>
          <p:nvPr/>
        </p:nvSpPr>
        <p:spPr>
          <a:xfrm>
            <a:off x="527125" y="697057"/>
            <a:ext cx="6062393" cy="51292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Seven potential sites identified</a:t>
            </a:r>
          </a:p>
          <a:p>
            <a:r>
              <a:rPr lang="en-US" sz="2000" dirty="0"/>
              <a:t>Met with stakeholders</a:t>
            </a:r>
          </a:p>
          <a:p>
            <a:r>
              <a:rPr lang="en-US" sz="2000" dirty="0"/>
              <a:t>Shortlisted sites (two golf courses and Southern Land removed)</a:t>
            </a:r>
          </a:p>
          <a:p>
            <a:pPr lvl="1"/>
            <a:r>
              <a:rPr lang="en-US" sz="1600" dirty="0"/>
              <a:t>Union Point (reduced in size)</a:t>
            </a:r>
          </a:p>
          <a:p>
            <a:pPr lvl="1"/>
            <a:r>
              <a:rPr lang="en-US" sz="1600" dirty="0"/>
              <a:t>Jefferson School</a:t>
            </a:r>
          </a:p>
          <a:p>
            <a:pPr lvl="1"/>
            <a:r>
              <a:rPr lang="en-US" sz="1600" dirty="0"/>
              <a:t>Esten School Land</a:t>
            </a:r>
          </a:p>
          <a:p>
            <a:pPr lvl="1"/>
            <a:r>
              <a:rPr lang="en-US" sz="1600" dirty="0"/>
              <a:t>Beech Hill Landfill</a:t>
            </a:r>
          </a:p>
          <a:p>
            <a:r>
              <a:rPr lang="en-US" sz="2000" dirty="0"/>
              <a:t>Reduced site size with soil info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118CDDA-CC0C-196E-6A7D-C1391702FF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19" y="589478"/>
            <a:ext cx="4716768" cy="61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E9E9A9B-36AA-4E61-A450-7E93103E9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086" y="2122277"/>
            <a:ext cx="9564914" cy="3665337"/>
          </a:xfrm>
        </p:spPr>
        <p:txBody>
          <a:bodyPr>
            <a:normAutofit/>
          </a:bodyPr>
          <a:lstStyle/>
          <a:p>
            <a:r>
              <a:rPr lang="en-US" sz="2000" dirty="0"/>
              <a:t>Existing Wastewater System</a:t>
            </a:r>
          </a:p>
          <a:p>
            <a:r>
              <a:rPr lang="en-US" sz="2000" dirty="0"/>
              <a:t>Comprehensive WWTP Assessment and Evaluation Summary</a:t>
            </a:r>
          </a:p>
          <a:p>
            <a:r>
              <a:rPr lang="en-US" sz="2000" dirty="0"/>
              <a:t>WWTP Flows</a:t>
            </a:r>
          </a:p>
          <a:p>
            <a:r>
              <a:rPr lang="en-US" sz="2000" dirty="0"/>
              <a:t>Town Sewer Moratorium and Pending Sewer Connections</a:t>
            </a:r>
          </a:p>
          <a:p>
            <a:r>
              <a:rPr lang="en-US" sz="2000" dirty="0"/>
              <a:t>Comprehensive Wastewater Management Plan (CWMP) Summary</a:t>
            </a:r>
          </a:p>
          <a:p>
            <a:r>
              <a:rPr lang="en-US" sz="2000" dirty="0"/>
              <a:t>EPA Order Overview</a:t>
            </a:r>
          </a:p>
          <a:p>
            <a:r>
              <a:rPr lang="en-US" sz="2000" dirty="0"/>
              <a:t>Proposed WWTP Upgrades/Approach</a:t>
            </a:r>
          </a:p>
          <a:p>
            <a:r>
              <a:rPr lang="en-US" sz="2000" dirty="0"/>
              <a:t>Groundwater Discharge and Flow Shedding Options Overview</a:t>
            </a:r>
          </a:p>
          <a:p>
            <a:r>
              <a:rPr lang="en-US" sz="2000" dirty="0"/>
              <a:t>Questions &amp; Discussion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E5628-6883-4E8A-BA09-C91B66FF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746ED4-1608-464A-82D7-C5A797947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7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Groundwater Discharge – Potential Effluent Disposal Site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7FA733-2744-38C9-A53F-358C42EFA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01965"/>
              </p:ext>
            </p:extLst>
          </p:nvPr>
        </p:nvGraphicFramePr>
        <p:xfrm>
          <a:off x="1199805" y="1631188"/>
          <a:ext cx="9792391" cy="3595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3733">
                  <a:extLst>
                    <a:ext uri="{9D8B030D-6E8A-4147-A177-3AD203B41FA5}">
                      <a16:colId xmlns:a16="http://schemas.microsoft.com/office/drawing/2014/main" val="4150888312"/>
                    </a:ext>
                  </a:extLst>
                </a:gridCol>
                <a:gridCol w="2213733">
                  <a:extLst>
                    <a:ext uri="{9D8B030D-6E8A-4147-A177-3AD203B41FA5}">
                      <a16:colId xmlns:a16="http://schemas.microsoft.com/office/drawing/2014/main" val="2648499645"/>
                    </a:ext>
                  </a:extLst>
                </a:gridCol>
                <a:gridCol w="2213733">
                  <a:extLst>
                    <a:ext uri="{9D8B030D-6E8A-4147-A177-3AD203B41FA5}">
                      <a16:colId xmlns:a16="http://schemas.microsoft.com/office/drawing/2014/main" val="2833866442"/>
                    </a:ext>
                  </a:extLst>
                </a:gridCol>
                <a:gridCol w="1575596">
                  <a:extLst>
                    <a:ext uri="{9D8B030D-6E8A-4147-A177-3AD203B41FA5}">
                      <a16:colId xmlns:a16="http://schemas.microsoft.com/office/drawing/2014/main" val="1825024900"/>
                    </a:ext>
                  </a:extLst>
                </a:gridCol>
                <a:gridCol w="1575596">
                  <a:extLst>
                    <a:ext uri="{9D8B030D-6E8A-4147-A177-3AD203B41FA5}">
                      <a16:colId xmlns:a16="http://schemas.microsoft.com/office/drawing/2014/main" val="1370978667"/>
                    </a:ext>
                  </a:extLst>
                </a:gridCol>
              </a:tblGrid>
              <a:tr h="783170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Site Name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Parcel Size (acres)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Usable Disposable Area (acres)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Disposal Capacity (gpd)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862633"/>
                  </a:ext>
                </a:extLst>
              </a:tr>
              <a:tr h="344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1.5 gpd/sq ft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4 gpd/sq ft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345940"/>
                  </a:ext>
                </a:extLst>
              </a:tr>
              <a:tr h="82270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Beech Hill Landfill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16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1.9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124,100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331,100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761466"/>
                  </a:ext>
                </a:extLst>
              </a:tr>
              <a:tr h="41135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Esten School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19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13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849,400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2,265,100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905909"/>
                  </a:ext>
                </a:extLst>
              </a:tr>
              <a:tr h="82270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Jefferson School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6.5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3.8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248,300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662,100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907090"/>
                  </a:ext>
                </a:extLst>
              </a:tr>
              <a:tr h="41135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Union Point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63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42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2,744,300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7,318,100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860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0377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A713D1-2774-0021-CBF4-C4D2F18B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50" y="1447195"/>
            <a:ext cx="6469035" cy="4588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Forest Street Pump Station</a:t>
            </a:r>
          </a:p>
          <a:p>
            <a:r>
              <a:rPr lang="en-US" dirty="0"/>
              <a:t>Rated capacity of 400 gpm</a:t>
            </a:r>
          </a:p>
          <a:p>
            <a:r>
              <a:rPr lang="en-US" dirty="0"/>
              <a:t>576,000 gpd peak flow</a:t>
            </a:r>
          </a:p>
          <a:p>
            <a:r>
              <a:rPr lang="en-US" dirty="0"/>
              <a:t>Average daily flow shed of 240,000 gpd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Hingham North Pump Station</a:t>
            </a:r>
          </a:p>
          <a:p>
            <a:r>
              <a:rPr lang="en-US" dirty="0"/>
              <a:t>Rated capacity of 1,000 gpm</a:t>
            </a:r>
          </a:p>
          <a:p>
            <a:r>
              <a:rPr lang="en-US" dirty="0"/>
              <a:t>1,440,000 gpd peak flow</a:t>
            </a:r>
          </a:p>
          <a:p>
            <a:r>
              <a:rPr lang="en-US" dirty="0"/>
              <a:t>Average day flow shed of 686,000 gpd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Combination of both</a:t>
            </a:r>
          </a:p>
          <a:p>
            <a:r>
              <a:rPr lang="en-US" dirty="0"/>
              <a:t>926,000 average gpd shed</a:t>
            </a:r>
          </a:p>
          <a:p>
            <a:r>
              <a:rPr lang="en-US" dirty="0"/>
              <a:t>1,000 – 35,000 gpd additional from Needs Area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– Flow Shedding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28726-715B-49B3-8048-5B2D347DEC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91" y="920898"/>
            <a:ext cx="4184968" cy="5576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587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A79840-4A9B-451A-170D-EA5896098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26" y="1359647"/>
            <a:ext cx="5737387" cy="458876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Decentralized WWTF</a:t>
            </a:r>
          </a:p>
          <a:p>
            <a:r>
              <a:rPr lang="en-US" dirty="0"/>
              <a:t>0.5-1 MGD (larger for Union Point developer flows)</a:t>
            </a:r>
          </a:p>
          <a:p>
            <a:r>
              <a:rPr lang="en-US" dirty="0"/>
              <a:t>Receive flows from Forest Street and/or Hingham North Pump Station</a:t>
            </a:r>
          </a:p>
          <a:p>
            <a:r>
              <a:rPr lang="en-US" dirty="0"/>
              <a:t>Approximately 1 acre needed for facility</a:t>
            </a:r>
          </a:p>
          <a:p>
            <a:r>
              <a:rPr lang="en-US" dirty="0"/>
              <a:t>Biological treatment</a:t>
            </a:r>
          </a:p>
          <a:p>
            <a:pPr lvl="1"/>
            <a:r>
              <a:rPr lang="en-US" dirty="0"/>
              <a:t>Membrane Bioreactors (MBR), Sequencing Batch Reactors (SBR), or Amphidrome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Union Point Disposal Site</a:t>
            </a:r>
          </a:p>
          <a:p>
            <a:r>
              <a:rPr lang="en-US" dirty="0"/>
              <a:t>2.7-7.3 MGD disposal capacity  based on loading rates from 1.5-4 gpd/SQFT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Groundwater Discharge – Flow Shedding Decentralized WWTF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1AA62B-734E-5C74-8F0C-D766188FD169}"/>
              </a:ext>
            </a:extLst>
          </p:cNvPr>
          <p:cNvGrpSpPr/>
          <p:nvPr/>
        </p:nvGrpSpPr>
        <p:grpSpPr>
          <a:xfrm>
            <a:off x="6687990" y="581806"/>
            <a:ext cx="4800600" cy="5694388"/>
            <a:chOff x="289497" y="489807"/>
            <a:chExt cx="4800600" cy="5694388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5F24B1C-5F28-13D4-F743-EF20901BF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97" y="489807"/>
              <a:ext cx="4800600" cy="1821465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D55F71D0-9B2C-BED4-4C4D-80172925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" y="2385101"/>
              <a:ext cx="2659380" cy="2042469"/>
            </a:xfrm>
            <a:prstGeom prst="rect">
              <a:avLst/>
            </a:prstGeom>
          </p:spPr>
        </p:pic>
        <p:pic>
          <p:nvPicPr>
            <p:cNvPr id="10" name="Picture 9" descr="Graphical user interface, diagram, application&#10;&#10;Description automatically generated">
              <a:extLst>
                <a:ext uri="{FF2B5EF4-FFF2-40B4-BE49-F238E27FC236}">
                  <a16:creationId xmlns:a16="http://schemas.microsoft.com/office/drawing/2014/main" id="{C65D13BA-8180-21BB-C441-24DAC36E9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60" y="4354224"/>
              <a:ext cx="3860095" cy="1829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313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Groundwater Discharge – Decentralized System Costs - Union Point Option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E4B0DE-0441-76DC-77A8-1C2D849DF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01354"/>
              </p:ext>
            </p:extLst>
          </p:nvPr>
        </p:nvGraphicFramePr>
        <p:xfrm>
          <a:off x="192024" y="1133094"/>
          <a:ext cx="11025872" cy="3673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6211">
                  <a:extLst>
                    <a:ext uri="{9D8B030D-6E8A-4147-A177-3AD203B41FA5}">
                      <a16:colId xmlns:a16="http://schemas.microsoft.com/office/drawing/2014/main" val="4119350988"/>
                    </a:ext>
                  </a:extLst>
                </a:gridCol>
                <a:gridCol w="2469887">
                  <a:extLst>
                    <a:ext uri="{9D8B030D-6E8A-4147-A177-3AD203B41FA5}">
                      <a16:colId xmlns:a16="http://schemas.microsoft.com/office/drawing/2014/main" val="1442609391"/>
                    </a:ext>
                  </a:extLst>
                </a:gridCol>
                <a:gridCol w="2469887">
                  <a:extLst>
                    <a:ext uri="{9D8B030D-6E8A-4147-A177-3AD203B41FA5}">
                      <a16:colId xmlns:a16="http://schemas.microsoft.com/office/drawing/2014/main" val="1046233776"/>
                    </a:ext>
                  </a:extLst>
                </a:gridCol>
                <a:gridCol w="2469887">
                  <a:extLst>
                    <a:ext uri="{9D8B030D-6E8A-4147-A177-3AD203B41FA5}">
                      <a16:colId xmlns:a16="http://schemas.microsoft.com/office/drawing/2014/main" val="3855880541"/>
                    </a:ext>
                  </a:extLst>
                </a:gridCol>
              </a:tblGrid>
              <a:tr h="12717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Forest Street PS Shedding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Hingham Street, North PS Shedding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Both Pump Stations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1094792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Effluent Disposal Cost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$5,900,000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$22,200,000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$31,100,000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7741859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Decentralized WWTF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$26,500,000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$46,300,000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$56,500,000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4598793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Sewer Routing Cost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$3,300,000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$6,700,000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$10,000,000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374845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Costs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$35,700,000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$75,200,000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$97,500,000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298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73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E7112-D734-4DFA-AE70-AAB97F84E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– Estimated Costs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E4B0DE-0441-76DC-77A8-1C2D849DF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438414"/>
              </p:ext>
            </p:extLst>
          </p:nvPr>
        </p:nvGraphicFramePr>
        <p:xfrm>
          <a:off x="192024" y="1133094"/>
          <a:ext cx="11905487" cy="4709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2312">
                  <a:extLst>
                    <a:ext uri="{9D8B030D-6E8A-4147-A177-3AD203B41FA5}">
                      <a16:colId xmlns:a16="http://schemas.microsoft.com/office/drawing/2014/main" val="4119350988"/>
                    </a:ext>
                  </a:extLst>
                </a:gridCol>
                <a:gridCol w="1424635">
                  <a:extLst>
                    <a:ext uri="{9D8B030D-6E8A-4147-A177-3AD203B41FA5}">
                      <a16:colId xmlns:a16="http://schemas.microsoft.com/office/drawing/2014/main" val="1442609391"/>
                    </a:ext>
                  </a:extLst>
                </a:gridCol>
                <a:gridCol w="1424635">
                  <a:extLst>
                    <a:ext uri="{9D8B030D-6E8A-4147-A177-3AD203B41FA5}">
                      <a16:colId xmlns:a16="http://schemas.microsoft.com/office/drawing/2014/main" val="1046233776"/>
                    </a:ext>
                  </a:extLst>
                </a:gridCol>
                <a:gridCol w="1424635">
                  <a:extLst>
                    <a:ext uri="{9D8B030D-6E8A-4147-A177-3AD203B41FA5}">
                      <a16:colId xmlns:a16="http://schemas.microsoft.com/office/drawing/2014/main" val="3855880541"/>
                    </a:ext>
                  </a:extLst>
                </a:gridCol>
                <a:gridCol w="1424635">
                  <a:extLst>
                    <a:ext uri="{9D8B030D-6E8A-4147-A177-3AD203B41FA5}">
                      <a16:colId xmlns:a16="http://schemas.microsoft.com/office/drawing/2014/main" val="1463813216"/>
                    </a:ext>
                  </a:extLst>
                </a:gridCol>
                <a:gridCol w="1424635">
                  <a:extLst>
                    <a:ext uri="{9D8B030D-6E8A-4147-A177-3AD203B41FA5}">
                      <a16:colId xmlns:a16="http://schemas.microsoft.com/office/drawing/2014/main" val="2023385826"/>
                    </a:ext>
                  </a:extLst>
                </a:gridCol>
              </a:tblGrid>
              <a:tr h="12717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1.1 MGD   </a:t>
                      </a:r>
                    </a:p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Capacity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2.7 MGD</a:t>
                      </a:r>
                    </a:p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Capacity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0.12 MGD </a:t>
                      </a:r>
                    </a:p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Capacity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0.25 MGD </a:t>
                      </a:r>
                    </a:p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Capacity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0.85 MGD </a:t>
                      </a:r>
                    </a:p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Capacity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1094792"/>
                  </a:ext>
                </a:extLst>
              </a:tr>
              <a:tr h="10360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Site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       Union Point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Beech Hill Landfill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Jefferson School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Esten School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8592661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Effluent Disposal Cost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$10,700,000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$25,700,000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$1,800,000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$2,900,000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$8,400,000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7741859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Rockland WWTP Secondary Upgrades Costs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$16,000,000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$16,000,000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$16,000,000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$16,000,000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$16,000,000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4598793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Sewer Routing Cost ($)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$18,500,000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$18,500,000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$15,000,000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$6,100,000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$1,900,000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374845"/>
                  </a:ext>
                </a:extLst>
              </a:tr>
              <a:tr h="6004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Costs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$45,200,000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$60,200,000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$32,800,000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$25,000,000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$26,300,000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298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363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Upgrade Drivers – Total Phosphorous (TP) Limit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A49665B-A0B2-4BFE-898A-86E84A427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020565"/>
              </p:ext>
            </p:extLst>
          </p:nvPr>
        </p:nvGraphicFramePr>
        <p:xfrm>
          <a:off x="888075" y="697842"/>
          <a:ext cx="10415850" cy="5462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715">
                  <a:extLst>
                    <a:ext uri="{9D8B030D-6E8A-4147-A177-3AD203B41FA5}">
                      <a16:colId xmlns:a16="http://schemas.microsoft.com/office/drawing/2014/main" val="1791139860"/>
                    </a:ext>
                  </a:extLst>
                </a:gridCol>
                <a:gridCol w="4048185">
                  <a:extLst>
                    <a:ext uri="{9D8B030D-6E8A-4147-A177-3AD203B41FA5}">
                      <a16:colId xmlns:a16="http://schemas.microsoft.com/office/drawing/2014/main" val="1835320443"/>
                    </a:ext>
                  </a:extLst>
                </a:gridCol>
                <a:gridCol w="3471950">
                  <a:extLst>
                    <a:ext uri="{9D8B030D-6E8A-4147-A177-3AD203B41FA5}">
                      <a16:colId xmlns:a16="http://schemas.microsoft.com/office/drawing/2014/main" val="1927151384"/>
                    </a:ext>
                  </a:extLst>
                </a:gridCol>
              </a:tblGrid>
              <a:tr h="51975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Parameter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Limitation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 Frequency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826106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BOD</a:t>
                      </a:r>
                      <a:r>
                        <a:rPr lang="en-US" sz="1600" b="1" baseline="-25000" dirty="0">
                          <a:effectLst/>
                        </a:rPr>
                        <a:t>5 </a:t>
                      </a:r>
                      <a:r>
                        <a:rPr lang="en-US" sz="1600" b="1" dirty="0">
                          <a:effectLst/>
                        </a:rPr>
                        <a:t>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&gt;85%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1/month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26350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TSS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715103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Escherichia coli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Average Monthly = 126 cfu/100 mL</a:t>
                      </a:r>
                    </a:p>
                    <a:p>
                      <a:r>
                        <a:rPr lang="en-US" sz="1600" b="1" dirty="0"/>
                        <a:t>Maximum Daily = 409 cfu/100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3/week, grab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732087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Phosphorous (TP)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Average Monthly:</a:t>
                      </a:r>
                    </a:p>
                    <a:p>
                      <a:r>
                        <a:rPr lang="en-US" sz="1600" b="1" dirty="0"/>
                        <a:t>Apr 1 - Oct 31 = 0.1 mg/L</a:t>
                      </a:r>
                    </a:p>
                    <a:p>
                      <a:r>
                        <a:rPr lang="pt-BR" sz="1600" b="1" dirty="0"/>
                        <a:t>Nov 1 - Mar 31 = 1.0 mg/L</a:t>
                      </a:r>
                    </a:p>
                    <a:p>
                      <a:r>
                        <a:rPr lang="en-US" sz="1600" b="1" dirty="0"/>
                        <a:t>Maximum Daily =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2/week, 24-hour composite</a:t>
                      </a:r>
                    </a:p>
                    <a:p>
                      <a:r>
                        <a:rPr lang="en-US" sz="1600" b="1" dirty="0"/>
                        <a:t>2/week, 24-hour composite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34452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Dissolved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&gt; 7.4 mg/L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1/day, grab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013280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Average Monthly = 12 μg/L</a:t>
                      </a:r>
                    </a:p>
                    <a:p>
                      <a:r>
                        <a:rPr lang="en-US" sz="1600" b="1" dirty="0"/>
                        <a:t>Maximum Daily = 19 μg/L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1/month, 24-hour composite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36117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Average Monthly = 87.2 </a:t>
                      </a:r>
                      <a:r>
                        <a:rPr lang="el-GR" sz="1600" b="1" dirty="0"/>
                        <a:t>μ</a:t>
                      </a:r>
                      <a:r>
                        <a:rPr lang="en-US" sz="1600" b="1" dirty="0"/>
                        <a:t>g/L</a:t>
                      </a:r>
                    </a:p>
                    <a:p>
                      <a:r>
                        <a:rPr lang="en-US" sz="1600" b="1" dirty="0"/>
                        <a:t>Maximum Daily =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1/month, 24-hour composite 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254057"/>
                  </a:ext>
                </a:extLst>
              </a:tr>
              <a:tr h="519759">
                <a:tc>
                  <a:txBody>
                    <a:bodyPr/>
                    <a:lstStyle/>
                    <a:p>
                      <a:r>
                        <a:rPr lang="en-US" sz="1600" b="1" dirty="0"/>
                        <a:t>PFAS compounds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Maximum Daily =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1/quarter composite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09777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F837AD-FEE2-4E9A-9CFA-DB12305E13AC}"/>
              </a:ext>
            </a:extLst>
          </p:cNvPr>
          <p:cNvSpPr/>
          <p:nvPr/>
        </p:nvSpPr>
        <p:spPr>
          <a:xfrm>
            <a:off x="3782060" y="2921508"/>
            <a:ext cx="3493008" cy="101498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4C3D3-7DBF-4940-C478-FDC2B782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</p:spPr>
        <p:txBody>
          <a:bodyPr anchor="b">
            <a:normAutofit/>
          </a:bodyPr>
          <a:lstStyle/>
          <a:p>
            <a:r>
              <a:rPr lang="en-US" dirty="0"/>
              <a:t>January 2024 WWTP Effluent Flows and Precipitation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B84C3-2639-4EF5-A9ED-CA1852B23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303" y="6366775"/>
            <a:ext cx="2743200" cy="26114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CD0362F-A009-41D2-8758-EFD4BFF6AF9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232E53-8C14-F372-17F7-70943D317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6817" y="666262"/>
            <a:ext cx="9309370" cy="56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29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77DE0-BF62-3839-5036-E45AB1709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12" y="1044230"/>
            <a:ext cx="11304851" cy="50445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Contract No. 1- Tertiary Treatment</a:t>
            </a:r>
          </a:p>
          <a:p>
            <a:r>
              <a:rPr lang="en-US" sz="2000" dirty="0"/>
              <a:t>Phosphorus removal</a:t>
            </a:r>
          </a:p>
          <a:p>
            <a:r>
              <a:rPr lang="en-US" sz="2000" dirty="0"/>
              <a:t>Electrical updates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Contract No. 2- Hydraulic Capacity</a:t>
            </a:r>
          </a:p>
          <a:p>
            <a:r>
              <a:rPr lang="en-US" sz="2000" dirty="0"/>
              <a:t>Alternative No. 1 - Modifications to existing facilities</a:t>
            </a:r>
          </a:p>
          <a:p>
            <a:r>
              <a:rPr lang="en-US" sz="2000" dirty="0"/>
              <a:t>Alternative No. 2 - New screening facility</a:t>
            </a:r>
          </a:p>
          <a:p>
            <a:r>
              <a:rPr lang="en-US" sz="2000" dirty="0"/>
              <a:t>Alternative No. 3 - New screening and grit facility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Contract No. 3- Miscellaneous Equipment and System Improvements</a:t>
            </a:r>
          </a:p>
          <a:p>
            <a:r>
              <a:rPr lang="en-US" sz="2000" dirty="0"/>
              <a:t>Alternative No. 1 - Immediate improvement needs</a:t>
            </a:r>
          </a:p>
          <a:p>
            <a:r>
              <a:rPr lang="en-US" sz="2000" dirty="0"/>
              <a:t>Alternative No. 2 - Process improvement and rehabilitation needs</a:t>
            </a:r>
          </a:p>
          <a:p>
            <a:r>
              <a:rPr lang="en-US" sz="2000" dirty="0"/>
              <a:t>Alternative No. 3 - Nitrogen Removal Process Improvement and Rehabilitation Needs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Contract No. 4- Solids Handling Improvements</a:t>
            </a:r>
          </a:p>
          <a:p>
            <a:r>
              <a:rPr lang="en-US" sz="2000" dirty="0"/>
              <a:t>Dewatering system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Revisiting Scope of Improvements Now – May Move Secondary Improvements to Contract No. 1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– Design Build Phased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220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6F3C-3BC7-48E8-B9D0-33E692C91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25464E-E4DD-487D-AB81-DD0A7244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Groundwater Discharge Alternatives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D1494-2E31-E104-4B19-D6A3D6E6F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70" y="697057"/>
            <a:ext cx="4280558" cy="5716676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F304A03-FD77-DA71-3C8D-E260C9255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98" y="1047779"/>
            <a:ext cx="5737387" cy="4588765"/>
          </a:xfrm>
        </p:spPr>
        <p:txBody>
          <a:bodyPr>
            <a:normAutofit/>
          </a:bodyPr>
          <a:lstStyle/>
          <a:p>
            <a:r>
              <a:rPr lang="en-US" sz="2000" dirty="0"/>
              <a:t>Open Space</a:t>
            </a:r>
          </a:p>
          <a:p>
            <a:r>
              <a:rPr lang="en-US" dirty="0"/>
              <a:t>Not protected</a:t>
            </a:r>
          </a:p>
          <a:p>
            <a:r>
              <a:rPr lang="en-US" sz="2000" dirty="0"/>
              <a:t>Not wetland</a:t>
            </a:r>
          </a:p>
          <a:p>
            <a:r>
              <a:rPr lang="en-US" dirty="0"/>
              <a:t>Town-owned is best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86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5F84B6-AEF1-4875-8DA8-0C9C4B472B3F}"/>
              </a:ext>
            </a:extLst>
          </p:cNvPr>
          <p:cNvSpPr/>
          <p:nvPr/>
        </p:nvSpPr>
        <p:spPr>
          <a:xfrm>
            <a:off x="6978041" y="600075"/>
            <a:ext cx="4745169" cy="602784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22" t="-3552" r="-3922" b="-29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2536D2E-97E6-4B6B-87C7-F4D68D00B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89" y="1475569"/>
            <a:ext cx="6642130" cy="4518607"/>
          </a:xfrm>
        </p:spPr>
        <p:txBody>
          <a:bodyPr/>
          <a:lstStyle/>
          <a:p>
            <a:r>
              <a:rPr lang="en-US" dirty="0"/>
              <a:t>Approximately 57 miles of gravity sewer</a:t>
            </a:r>
          </a:p>
          <a:p>
            <a:r>
              <a:rPr lang="en-US" dirty="0"/>
              <a:t>Approximately 4 miles of force main</a:t>
            </a:r>
          </a:p>
          <a:p>
            <a:r>
              <a:rPr lang="en-US" dirty="0"/>
              <a:t>13 pump stations </a:t>
            </a:r>
          </a:p>
          <a:p>
            <a:r>
              <a:rPr lang="en-US" dirty="0"/>
              <a:t>Serves approximately 18,000 customers from Rockland and small parts of Abington</a:t>
            </a:r>
          </a:p>
          <a:p>
            <a:r>
              <a:rPr lang="en-US" dirty="0"/>
              <a:t>One WWTP with NPDES Permit flow limit of 2.5 MGD</a:t>
            </a:r>
          </a:p>
          <a:p>
            <a:r>
              <a:rPr lang="en-US" dirty="0"/>
              <a:t>Surface water discharge to stream that feeds the French Stream</a:t>
            </a:r>
          </a:p>
          <a:p>
            <a:r>
              <a:rPr lang="en-US" dirty="0"/>
              <a:t>New strict seasonal TP Limit of 0.1 mg/L</a:t>
            </a:r>
          </a:p>
          <a:p>
            <a:r>
              <a:rPr lang="en-US" dirty="0"/>
              <a:t>Likely to get a numerical TN limit in future permit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DAB778D9-22AD-48AE-B570-CE487E19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9" y="190356"/>
            <a:ext cx="10515600" cy="506701"/>
          </a:xfrm>
        </p:spPr>
        <p:txBody>
          <a:bodyPr/>
          <a:lstStyle/>
          <a:p>
            <a:r>
              <a:rPr lang="en-US" dirty="0"/>
              <a:t>Existing Wastewater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66C3A-CCD5-41DA-940A-3701500B5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7303" y="6366775"/>
            <a:ext cx="2743200" cy="26114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CD0362F-A009-41D2-8758-EFD4BFF6AF9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9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9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F580D3-2E0D-EDEC-CE48-E6D1DDD3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Wastewater Collection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C28AD-22AB-69DC-C857-6F78C42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66387A0-0DA5-90D2-6B88-51FAB93E3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54" y="697056"/>
            <a:ext cx="4760729" cy="616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8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1C1209-F39E-4A6F-A31F-3F8DD631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Typical Schedule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63DD5-7EA7-4FF1-9889-5ED7A7639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518A9-D57D-1A4C-C0B8-BBEEC9DDE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53974"/>
              </p:ext>
            </p:extLst>
          </p:nvPr>
        </p:nvGraphicFramePr>
        <p:xfrm>
          <a:off x="496111" y="660030"/>
          <a:ext cx="10376937" cy="5526759"/>
        </p:xfrm>
        <a:graphic>
          <a:graphicData uri="http://schemas.openxmlformats.org/drawingml/2006/table">
            <a:tbl>
              <a:tblPr firstRow="1" firstCol="1" bandRow="1"/>
              <a:tblGrid>
                <a:gridCol w="5171271">
                  <a:extLst>
                    <a:ext uri="{9D8B030D-6E8A-4147-A177-3AD203B41FA5}">
                      <a16:colId xmlns:a16="http://schemas.microsoft.com/office/drawing/2014/main" val="2839360303"/>
                    </a:ext>
                  </a:extLst>
                </a:gridCol>
                <a:gridCol w="5205666">
                  <a:extLst>
                    <a:ext uri="{9D8B030D-6E8A-4147-A177-3AD203B41FA5}">
                      <a16:colId xmlns:a16="http://schemas.microsoft.com/office/drawing/2014/main" val="3018092511"/>
                    </a:ext>
                  </a:extLst>
                </a:gridCol>
              </a:tblGrid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5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Milestone</a:t>
                      </a:r>
                      <a:endParaRPr lang="en-US" sz="105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5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Timeline*</a:t>
                      </a:r>
                      <a:endParaRPr lang="en-US" sz="105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25394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Appropriate Engineering Funds for Design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Annual Town Meeting, May 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186676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Preliminary Design (30%)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8 months, following Notice-to-Proceed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289268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Preliminary Design Begins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August 2023</a:t>
                      </a:r>
                      <a:r>
                        <a:rPr lang="en-US" sz="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694869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MassDEP SRF Project Evaluation Form (PEF) Submitted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August 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86925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MassDEP SRF Intended Use Plan (IUP) Notification Draft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January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753397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Final IUP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 month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38457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Final Design &amp; Permitting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12-14 months, beginning after Preliminary Design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64680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Appropriate Construction Funds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Annual Town Meeting, May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12284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SRF Application Submission (90% Design)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By October 15,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538962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MassDEP Project Approval Certificate (PAC)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By December 31,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027336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100% Design and Permitting Complete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December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832357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Bidding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4 months, after 100% Design complete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50054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Prequalification of GCs and Subs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January 2025 (2 months)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689477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Filed Sub-bids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March 2025 (4 weeks)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5311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GC Bids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April 2025 (6 weeks)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529703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Construction*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30 months, beginning after GC selected and NTP</a:t>
                      </a:r>
                      <a:endParaRPr lang="en-US" sz="1000" b="1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381711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Contractor Notice-to-Proceed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By June 30, 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27017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Substantial Completion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December 2027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299728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Final Completion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February 2028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684978"/>
                  </a:ext>
                </a:extLst>
              </a:tr>
              <a:tr h="263179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One-Year Warranty Period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December 2028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1787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343E938-BB2C-719B-E2AB-C4D213FFB8C0}"/>
              </a:ext>
            </a:extLst>
          </p:cNvPr>
          <p:cNvSpPr txBox="1"/>
          <p:nvPr/>
        </p:nvSpPr>
        <p:spPr>
          <a:xfrm>
            <a:off x="2374499" y="6164760"/>
            <a:ext cx="7285878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1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*Extended construction period expected based on lead times for equipment such as generator, MCCs, switchgear, etc.</a:t>
            </a:r>
          </a:p>
          <a:p>
            <a:pPr marL="0" marR="0">
              <a:lnSpc>
                <a:spcPts val="11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Permit </a:t>
            </a:r>
            <a:r>
              <a:rPr lang="en-US" sz="10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Total Phosphorus Compliance Date is February 2024 to complete construction</a:t>
            </a:r>
            <a:endParaRPr lang="en-US" sz="10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02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1C1209-F39E-4A6F-A31F-3F8DD631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Recommended Improvements Cost Estimate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63DD5-7EA7-4FF1-9889-5ED7A7639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7DABFC-8A93-8364-CFAC-EC315CAF5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743594"/>
              </p:ext>
            </p:extLst>
          </p:nvPr>
        </p:nvGraphicFramePr>
        <p:xfrm>
          <a:off x="2181225" y="619715"/>
          <a:ext cx="5792343" cy="5424461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4426509">
                  <a:extLst>
                    <a:ext uri="{9D8B030D-6E8A-4147-A177-3AD203B41FA5}">
                      <a16:colId xmlns:a16="http://schemas.microsoft.com/office/drawing/2014/main" val="1425414252"/>
                    </a:ext>
                  </a:extLst>
                </a:gridCol>
                <a:gridCol w="1365834">
                  <a:extLst>
                    <a:ext uri="{9D8B030D-6E8A-4147-A177-3AD203B41FA5}">
                      <a16:colId xmlns:a16="http://schemas.microsoft.com/office/drawing/2014/main" val="3314903753"/>
                    </a:ext>
                  </a:extLst>
                </a:gridCol>
              </a:tblGrid>
              <a:tr h="343956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Project Component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13875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Civil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$1,379,000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08061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Architectural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$2,993,000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468470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Structural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$2,767,000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818944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Process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$11,063,000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049012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HVAC/Plumbing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$1,057,000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341312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Instrumentation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$1,085,000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805626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Electrical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$5,416,000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808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Specials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$370,000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13681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Construction Factors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$4,727,000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9800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Subtotal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$30,858,000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07012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Design Contingency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$6,172,000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536791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Construction Contingency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$2,190,000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610997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Inflation To Midpoint of Construction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$6,728,000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975466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Estimated Construction Cost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$45,948,000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308072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Engineering Services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$8,752,000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08183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Materials Testing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$219,000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290795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Legal/Administrative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$428,000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632893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Financing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$837,000</a:t>
                      </a:r>
                      <a:endParaRPr lang="en-US" sz="140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72693"/>
                  </a:ext>
                </a:extLst>
              </a:tr>
              <a:tr h="267395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Total Project Cost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$56,163,000*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49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760758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A8ADD3A-C49B-1257-F6CD-B87E3564AA79}"/>
              </a:ext>
            </a:extLst>
          </p:cNvPr>
          <p:cNvSpPr txBox="1">
            <a:spLocks/>
          </p:cNvSpPr>
          <p:nvPr/>
        </p:nvSpPr>
        <p:spPr>
          <a:xfrm>
            <a:off x="7992307" y="5001768"/>
            <a:ext cx="4036935" cy="13650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Recent bidding and construction climate has led to increased project costs and high inflation – planning value of $72 million is more realistic</a:t>
            </a:r>
          </a:p>
        </p:txBody>
      </p:sp>
    </p:spTree>
    <p:extLst>
      <p:ext uri="{BB962C8B-B14F-4D97-AF65-F5344CB8AC3E}">
        <p14:creationId xmlns:p14="http://schemas.microsoft.com/office/powerpoint/2010/main" val="233708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39BE9-970E-4AEE-99E8-BA5FCBB0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Reasons for the CWMP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37779-C979-43E5-82A2-413D99DAF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CD0362F-A009-41D2-8758-EFD4BFF6AF9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CCA1EE04-1131-4F3D-8813-3CACEDDC1673}"/>
              </a:ext>
            </a:extLst>
          </p:cNvPr>
          <p:cNvSpPr/>
          <p:nvPr/>
        </p:nvSpPr>
        <p:spPr>
          <a:xfrm>
            <a:off x="2718519" y="3339543"/>
            <a:ext cx="357608" cy="803225"/>
          </a:xfrm>
          <a:prstGeom prst="chevron">
            <a:avLst/>
          </a:prstGeom>
          <a:solidFill>
            <a:srgbClr val="00A3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A12A"/>
              </a:solidFill>
              <a:effectLst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AA2A592-2E90-48F4-A78F-F10E5FFBBAB5}"/>
              </a:ext>
            </a:extLst>
          </p:cNvPr>
          <p:cNvSpPr/>
          <p:nvPr/>
        </p:nvSpPr>
        <p:spPr>
          <a:xfrm>
            <a:off x="5911313" y="3339543"/>
            <a:ext cx="357608" cy="803225"/>
          </a:xfrm>
          <a:prstGeom prst="chevron">
            <a:avLst/>
          </a:prstGeom>
          <a:solidFill>
            <a:srgbClr val="00A3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A12A"/>
              </a:solidFill>
              <a:effectLst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803081-6C95-4A19-8E3E-BA645889D4CE}"/>
              </a:ext>
            </a:extLst>
          </p:cNvPr>
          <p:cNvGrpSpPr/>
          <p:nvPr/>
        </p:nvGrpSpPr>
        <p:grpSpPr>
          <a:xfrm>
            <a:off x="434151" y="1497084"/>
            <a:ext cx="1733550" cy="2841532"/>
            <a:chOff x="434151" y="1497084"/>
            <a:chExt cx="1733550" cy="28415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9EC6A7-03F0-4029-953A-2EDA467653C2}"/>
                </a:ext>
              </a:extLst>
            </p:cNvPr>
            <p:cNvSpPr/>
            <p:nvPr/>
          </p:nvSpPr>
          <p:spPr>
            <a:xfrm>
              <a:off x="434151" y="1497084"/>
              <a:ext cx="1733550" cy="28415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ED695A-BFED-4C94-B099-254B196B2EA6}"/>
                </a:ext>
              </a:extLst>
            </p:cNvPr>
            <p:cNvSpPr/>
            <p:nvPr/>
          </p:nvSpPr>
          <p:spPr>
            <a:xfrm>
              <a:off x="464731" y="1626788"/>
              <a:ext cx="1698836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40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Town-Wide Planning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20-year period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Unsewered areas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Proposed developments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Key areas of protection and environmental concern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7C1FF7-8D4C-457E-BC7F-69C21614819E}"/>
              </a:ext>
            </a:extLst>
          </p:cNvPr>
          <p:cNvGrpSpPr/>
          <p:nvPr/>
        </p:nvGrpSpPr>
        <p:grpSpPr>
          <a:xfrm>
            <a:off x="3626945" y="1497084"/>
            <a:ext cx="1733550" cy="2841422"/>
            <a:chOff x="2839580" y="1497084"/>
            <a:chExt cx="1733550" cy="28414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E964FA-1800-4647-A9F6-0DF3B7A6133D}"/>
                </a:ext>
              </a:extLst>
            </p:cNvPr>
            <p:cNvSpPr/>
            <p:nvPr/>
          </p:nvSpPr>
          <p:spPr>
            <a:xfrm>
              <a:off x="2839580" y="1497084"/>
              <a:ext cx="1733550" cy="2841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79CC3F-F188-4A12-A4B8-D618E8FF0828}"/>
                </a:ext>
              </a:extLst>
            </p:cNvPr>
            <p:cNvSpPr/>
            <p:nvPr/>
          </p:nvSpPr>
          <p:spPr>
            <a:xfrm>
              <a:off x="2870159" y="1626788"/>
              <a:ext cx="1701555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40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Wastewater Collection System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Existing pipes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Pump stations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Capacity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I/I Control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88DB32-9B02-403B-8B27-300B3B4E1430}"/>
              </a:ext>
            </a:extLst>
          </p:cNvPr>
          <p:cNvGrpSpPr/>
          <p:nvPr/>
        </p:nvGrpSpPr>
        <p:grpSpPr>
          <a:xfrm>
            <a:off x="6819739" y="1497084"/>
            <a:ext cx="1733551" cy="2841531"/>
            <a:chOff x="5235432" y="1497084"/>
            <a:chExt cx="1733551" cy="28415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B504B3-9130-42AB-BADB-84208E5CC238}"/>
                </a:ext>
              </a:extLst>
            </p:cNvPr>
            <p:cNvSpPr/>
            <p:nvPr/>
          </p:nvSpPr>
          <p:spPr>
            <a:xfrm>
              <a:off x="5235432" y="1497084"/>
              <a:ext cx="1733551" cy="2841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82A189-F133-4FA3-A022-40A798D789F7}"/>
                </a:ext>
              </a:extLst>
            </p:cNvPr>
            <p:cNvSpPr/>
            <p:nvPr/>
          </p:nvSpPr>
          <p:spPr>
            <a:xfrm>
              <a:off x="5266012" y="1626788"/>
              <a:ext cx="1701555" cy="2528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40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Wastewater Treatment Plant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New NPDES Permit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Aging equipment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Current building code requirements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Capacity</a:t>
              </a:r>
            </a:p>
          </p:txBody>
        </p:sp>
      </p:grp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CCE608DE-D9A1-4F93-85A5-818BEBBF915C}"/>
              </a:ext>
            </a:extLst>
          </p:cNvPr>
          <p:cNvSpPr/>
          <p:nvPr/>
        </p:nvSpPr>
        <p:spPr>
          <a:xfrm>
            <a:off x="9104108" y="3339543"/>
            <a:ext cx="357608" cy="803225"/>
          </a:xfrm>
          <a:prstGeom prst="chevron">
            <a:avLst/>
          </a:prstGeom>
          <a:solidFill>
            <a:srgbClr val="00A3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A12A"/>
              </a:solidFill>
              <a:effectLst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F6D153-6BF8-4D69-AE9D-0F6DC2F7ADE3}"/>
              </a:ext>
            </a:extLst>
          </p:cNvPr>
          <p:cNvGrpSpPr/>
          <p:nvPr/>
        </p:nvGrpSpPr>
        <p:grpSpPr>
          <a:xfrm>
            <a:off x="10012535" y="1497084"/>
            <a:ext cx="1733551" cy="2841531"/>
            <a:chOff x="7631285" y="1497084"/>
            <a:chExt cx="1733551" cy="28415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12D392-2AF8-4D3D-AC4C-9A7368A79F48}"/>
                </a:ext>
              </a:extLst>
            </p:cNvPr>
            <p:cNvSpPr/>
            <p:nvPr/>
          </p:nvSpPr>
          <p:spPr>
            <a:xfrm>
              <a:off x="7631285" y="1497084"/>
              <a:ext cx="1733551" cy="2841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91C264-F831-4E2B-BA5D-7BDF3162BF16}"/>
                </a:ext>
              </a:extLst>
            </p:cNvPr>
            <p:cNvSpPr/>
            <p:nvPr/>
          </p:nvSpPr>
          <p:spPr>
            <a:xfrm>
              <a:off x="7661865" y="1626788"/>
              <a:ext cx="1702971" cy="1836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40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Project Financing</a:t>
              </a:r>
              <a:endParaRPr lang="en-US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0/2 % SRF Loan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20 or 30-year Loan</a:t>
              </a:r>
            </a:p>
            <a:p>
              <a:pPr marL="171450" indent="-17145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Other requirements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0AC3833-D67A-45E5-84D2-2842554A47B7}"/>
              </a:ext>
            </a:extLst>
          </p:cNvPr>
          <p:cNvSpPr/>
          <p:nvPr/>
        </p:nvSpPr>
        <p:spPr>
          <a:xfrm rot="5400000">
            <a:off x="5968977" y="-986198"/>
            <a:ext cx="506700" cy="11576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A6C36-1D43-475E-A074-C7E6EF25BC9F}"/>
              </a:ext>
            </a:extLst>
          </p:cNvPr>
          <p:cNvSpPr/>
          <p:nvPr/>
        </p:nvSpPr>
        <p:spPr>
          <a:xfrm>
            <a:off x="464730" y="4599745"/>
            <a:ext cx="10974997" cy="354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200"/>
              </a:spcAft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Town, Veolia, EPA and MassDEP involvement throughout project: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Workshops, Meetings, Reviews</a:t>
            </a:r>
          </a:p>
        </p:txBody>
      </p:sp>
    </p:spTree>
    <p:extLst>
      <p:ext uri="{BB962C8B-B14F-4D97-AF65-F5344CB8AC3E}">
        <p14:creationId xmlns:p14="http://schemas.microsoft.com/office/powerpoint/2010/main" val="3015084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A26B-397E-4123-6C09-286F8691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Rockland Pump Stations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2178A3-E65E-F52D-22EB-FE8FB1387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69895-DD8E-3858-E8AB-7C28F3D50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3003"/>
          <a:stretch/>
        </p:blipFill>
        <p:spPr bwMode="auto">
          <a:xfrm>
            <a:off x="3548900" y="697057"/>
            <a:ext cx="4899977" cy="5970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632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A5A05-AAC3-4C5B-8153-AEE40333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CD0362F-A009-41D2-8758-EFD4BFF6AF9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7F3A5E-2606-4F42-96DA-5EC720D9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Planning/Studies/Projects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301BA-3EDA-4A56-B877-51F79910828D}"/>
              </a:ext>
            </a:extLst>
          </p:cNvPr>
          <p:cNvSpPr/>
          <p:nvPr/>
        </p:nvSpPr>
        <p:spPr>
          <a:xfrm>
            <a:off x="4257114" y="3962365"/>
            <a:ext cx="3010551" cy="2370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Infiltration/Inflow (I/I) and Sewer System Evaluation Survey (SSES)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200" b="1" dirty="0">
                <a:latin typeface="Century Gothic" panose="020B0502020202020204" pitchFamily="34" charset="0"/>
              </a:rPr>
              <a:t>I/I and SSES work previously completed and ongoing.  2021 SSES included recommendations to reduce I/I. Sewer rehabilitation project and flow monitoring completed in Summer 2023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C0E943-44BB-49C2-99ED-4736A3E861CF}"/>
              </a:ext>
            </a:extLst>
          </p:cNvPr>
          <p:cNvSpPr/>
          <p:nvPr/>
        </p:nvSpPr>
        <p:spPr>
          <a:xfrm>
            <a:off x="8206230" y="3962365"/>
            <a:ext cx="2743201" cy="1600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Master Plan of 2030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200" b="1" dirty="0">
                <a:latin typeface="Century Gothic" panose="020B0502020202020204" pitchFamily="34" charset="0"/>
              </a:rPr>
              <a:t>The Town of Rockland’s roadmap for planning from 2020 to 2030 to achieve the Town’s long-term goals and objectives for the community.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932696-EA02-432C-B8F0-B1AAE0F9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12" y="978908"/>
            <a:ext cx="2380181" cy="2818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08988928-55DF-461C-8DDF-64A8D668C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14" y="1438979"/>
            <a:ext cx="3385905" cy="2308383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9476897-58DF-4F00-946C-0800C88FF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30" y="1438979"/>
            <a:ext cx="3385905" cy="2358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187F86-88CE-4CC2-9DFF-07C8632FC983}"/>
              </a:ext>
            </a:extLst>
          </p:cNvPr>
          <p:cNvSpPr/>
          <p:nvPr/>
        </p:nvSpPr>
        <p:spPr>
          <a:xfrm>
            <a:off x="653924" y="3962365"/>
            <a:ext cx="2949067" cy="1600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WWTP Assessment 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200" b="1" dirty="0">
                <a:latin typeface="Century Gothic" panose="020B0502020202020204" pitchFamily="34" charset="0"/>
              </a:rPr>
              <a:t>WP evaluated the WWTP and provided recommendations to improve the WWTP, including secondary and tertiary treatment solutions. Completed Spring 2021. </a:t>
            </a:r>
          </a:p>
        </p:txBody>
      </p:sp>
    </p:spTree>
    <p:extLst>
      <p:ext uri="{BB962C8B-B14F-4D97-AF65-F5344CB8AC3E}">
        <p14:creationId xmlns:p14="http://schemas.microsoft.com/office/powerpoint/2010/main" val="9024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– Effluent Disposal: Union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7A47A-89FC-F6BB-76FC-66649F7292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02" y="697057"/>
            <a:ext cx="4254596" cy="5669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474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– Effluent Disposal: Jefferson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42BAC-79B6-23FA-6182-386F3F65ED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03" y="697057"/>
            <a:ext cx="4254594" cy="5669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040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Discharge – Effluent Disposal: Esten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66F2B-0313-E0F5-26AF-758582530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17" y="697056"/>
            <a:ext cx="4254390" cy="566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974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8" y="190356"/>
            <a:ext cx="11758351" cy="506701"/>
          </a:xfrm>
        </p:spPr>
        <p:txBody>
          <a:bodyPr>
            <a:normAutofit/>
          </a:bodyPr>
          <a:lstStyle/>
          <a:p>
            <a:r>
              <a:rPr lang="en-US" dirty="0"/>
              <a:t>Groundwater Discharge – Effluent Disposal: Beech Hill Landfill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7DA1E-C196-C2AB-5AE2-B40472248B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40" y="697055"/>
            <a:ext cx="4254390" cy="566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5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04ACC4-03CC-4441-9B5C-A8A1C1BD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WWTP Assessment and Evaluation – Completed in April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3728E-150E-476A-92F5-BB3DDAC51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1DE345DE-6AF9-7BEE-531B-22312E54E0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19" b="9619"/>
          <a:stretch>
            <a:fillRect/>
          </a:stretch>
        </p:blipFill>
        <p:spPr>
          <a:xfrm>
            <a:off x="457200" y="976313"/>
            <a:ext cx="11256963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Plan – Years 1-10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383ADC-FF91-296A-4E9A-61E9B6243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03864"/>
              </p:ext>
            </p:extLst>
          </p:nvPr>
        </p:nvGraphicFramePr>
        <p:xfrm>
          <a:off x="484762" y="697057"/>
          <a:ext cx="11525742" cy="5495759"/>
        </p:xfrm>
        <a:graphic>
          <a:graphicData uri="http://schemas.openxmlformats.org/drawingml/2006/table">
            <a:tbl>
              <a:tblPr firstRow="1" firstCol="1" bandRow="1"/>
              <a:tblGrid>
                <a:gridCol w="1149485">
                  <a:extLst>
                    <a:ext uri="{9D8B030D-6E8A-4147-A177-3AD203B41FA5}">
                      <a16:colId xmlns:a16="http://schemas.microsoft.com/office/drawing/2014/main" val="4087423936"/>
                    </a:ext>
                  </a:extLst>
                </a:gridCol>
                <a:gridCol w="800437">
                  <a:extLst>
                    <a:ext uri="{9D8B030D-6E8A-4147-A177-3AD203B41FA5}">
                      <a16:colId xmlns:a16="http://schemas.microsoft.com/office/drawing/2014/main" val="3288260711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2602567963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2766083458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645352337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781793944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4084579635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1692551677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684265424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2947008957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221875215"/>
                    </a:ext>
                  </a:extLst>
                </a:gridCol>
                <a:gridCol w="957582">
                  <a:extLst>
                    <a:ext uri="{9D8B030D-6E8A-4147-A177-3AD203B41FA5}">
                      <a16:colId xmlns:a16="http://schemas.microsoft.com/office/drawing/2014/main" val="839257317"/>
                    </a:ext>
                  </a:extLst>
                </a:gridCol>
              </a:tblGrid>
              <a:tr h="142625">
                <a:tc rowSpan="3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Total Est. Costs Per Item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en-US" sz="8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8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424535"/>
                  </a:ext>
                </a:extLst>
              </a:tr>
              <a:tr h="124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30656"/>
                  </a:ext>
                </a:extLst>
              </a:tr>
              <a:tr h="155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2031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2032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2033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81101"/>
                  </a:ext>
                </a:extLst>
              </a:tr>
              <a:tr h="301911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Collection System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$6,741,000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$150,000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$155,000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$160,000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$1,500,000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$170,000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$175,000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$180,000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$220,000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$1,500,000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56962"/>
                  </a:ext>
                </a:extLst>
              </a:tr>
              <a:tr h="272374">
                <a:tc gridSpan="12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Pump Stations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4965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Forest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$964,000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$964,000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118170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Lincoln Road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59740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Wheeler Avenue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$1,163,000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$1,163,000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964330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Summer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$1,170,000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$1,170,000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1962158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John Burke Drive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$1,163,000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$1,163,000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809769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Hingham Street – North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$1,628,000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$1,628,000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1722859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Hingham Street – South 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$1,784,000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$1,784,000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24155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Market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$864,000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$864,000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809471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Woodsbury Road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$786,000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$786,000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5237349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Millbrook Drive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$765,000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$765,000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4281603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Old Country Way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$765,000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$765,000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518865"/>
                  </a:ext>
                </a:extLst>
              </a:tr>
              <a:tr h="312561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Spruce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029633"/>
                  </a:ext>
                </a:extLst>
              </a:tr>
              <a:tr h="312561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Butternut Lane 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669368"/>
                  </a:ext>
                </a:extLst>
              </a:tr>
              <a:tr h="264097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WWTP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$72,000,000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$1,000,000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$1,115,000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$15,512,000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$641,000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$640,000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$9,395,000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$1,661,000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$1,661,000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$24,360,000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$961,000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81281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$91,644,000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$1,150,000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$2,035,000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$17,322,000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$4,337,000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$4,487,000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$12,977,000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$1,836,000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$1,841,000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$24,580,000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$2,461,000 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25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862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Plan – Years 11-20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383ADC-FF91-296A-4E9A-61E9B6243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003426"/>
              </p:ext>
            </p:extLst>
          </p:nvPr>
        </p:nvGraphicFramePr>
        <p:xfrm>
          <a:off x="484762" y="697057"/>
          <a:ext cx="11139791" cy="5495760"/>
        </p:xfrm>
        <a:graphic>
          <a:graphicData uri="http://schemas.openxmlformats.org/drawingml/2006/table">
            <a:tbl>
              <a:tblPr firstRow="1" firstCol="1" bandRow="1"/>
              <a:tblGrid>
                <a:gridCol w="1183945">
                  <a:extLst>
                    <a:ext uri="{9D8B030D-6E8A-4147-A177-3AD203B41FA5}">
                      <a16:colId xmlns:a16="http://schemas.microsoft.com/office/drawing/2014/main" val="4087423936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2602567963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2766083458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645352337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781793944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4084579635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1692551677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684265424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2947008957"/>
                    </a:ext>
                  </a:extLst>
                </a:gridCol>
                <a:gridCol w="986289">
                  <a:extLst>
                    <a:ext uri="{9D8B030D-6E8A-4147-A177-3AD203B41FA5}">
                      <a16:colId xmlns:a16="http://schemas.microsoft.com/office/drawing/2014/main" val="221875215"/>
                    </a:ext>
                  </a:extLst>
                </a:gridCol>
                <a:gridCol w="1079245">
                  <a:extLst>
                    <a:ext uri="{9D8B030D-6E8A-4147-A177-3AD203B41FA5}">
                      <a16:colId xmlns:a16="http://schemas.microsoft.com/office/drawing/2014/main" val="839257317"/>
                    </a:ext>
                  </a:extLst>
                </a:gridCol>
              </a:tblGrid>
              <a:tr h="142625">
                <a:tc rowSpan="3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en-US" sz="8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8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424535"/>
                  </a:ext>
                </a:extLst>
              </a:tr>
              <a:tr h="124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30656"/>
                  </a:ext>
                </a:extLst>
              </a:tr>
              <a:tr h="155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2034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2035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2036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2037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2038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2039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2040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2041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2042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2043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81101"/>
                  </a:ext>
                </a:extLst>
              </a:tr>
              <a:tr h="301911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n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Collection System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$191,000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$197,000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$203,000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$240,000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$1,500,000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$2,000,000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56962"/>
                  </a:ext>
                </a:extLst>
              </a:tr>
              <a:tr h="272374">
                <a:tc gridSpan="11"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Pump Stations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4965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Forest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1181706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Lincoln Road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5974074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Wheeler Avenue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964330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Summer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1962158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John Burke Drive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809769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Hingham Street – North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1722859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Hingham Street – South 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24155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Market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8094712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Woodsbury Road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5237349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Millbrook Drive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4281603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Old Country Way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518865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Spruce Street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$615,000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029633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Butternut Lane </a:t>
                      </a: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$618,000</a:t>
                      </a: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669368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WWTP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$961,000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$14,093,000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004976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81281"/>
                  </a:ext>
                </a:extLst>
              </a:tr>
              <a:tr h="299612"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900" b="1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>
                      <a:noFill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$1,152,000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$14,290,000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$203,000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$240,000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$1,500,000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$250,000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3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900" b="1" i="0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$3,233,000 </a:t>
                      </a:r>
                      <a:endParaRPr lang="en-US" sz="900" i="0" kern="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83" marR="266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25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67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WWTP Concerns/Drivers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AB0E9F9-E746-5779-3F93-4AD002C051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390" r="3390"/>
          <a:stretch/>
        </p:blipFill>
        <p:spPr>
          <a:xfrm>
            <a:off x="457200" y="1169696"/>
            <a:ext cx="5551488" cy="4518605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54A7629-FDE0-4F38-1EAA-A274942FEA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608" r="2608"/>
          <a:stretch/>
        </p:blipFill>
        <p:spPr>
          <a:xfrm>
            <a:off x="6183313" y="1169696"/>
            <a:ext cx="5551487" cy="45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WWTP Concerns/Drivers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0F90E4-05A9-1004-821C-ADA64E25BA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913" r="2913"/>
          <a:stretch/>
        </p:blipFill>
        <p:spPr>
          <a:xfrm>
            <a:off x="457200" y="1169697"/>
            <a:ext cx="5551488" cy="4518606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7FE647F-B5A1-6090-2E9F-524C06AC10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928" r="3928"/>
          <a:stretch/>
        </p:blipFill>
        <p:spPr>
          <a:xfrm>
            <a:off x="6183313" y="1169696"/>
            <a:ext cx="5551487" cy="45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Concerns/Drivers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5DAB61-948B-B707-6F3E-9028A2249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928" r="3928"/>
          <a:stretch/>
        </p:blipFill>
        <p:spPr>
          <a:xfrm>
            <a:off x="457200" y="1169696"/>
            <a:ext cx="5551488" cy="4518607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2AB2307-99FC-9AA3-1ED1-60733217B7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928" r="3928"/>
          <a:stretch/>
        </p:blipFill>
        <p:spPr>
          <a:xfrm>
            <a:off x="6183313" y="1169696"/>
            <a:ext cx="5551487" cy="45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D3BC8-B004-6ADD-DF02-32FDE526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r="27657"/>
          <a:stretch/>
        </p:blipFill>
        <p:spPr>
          <a:xfrm>
            <a:off x="410772" y="986564"/>
            <a:ext cx="4362450" cy="50907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C566F-4C51-DDD8-64BB-5A9756DE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070" y="986565"/>
            <a:ext cx="6255125" cy="5098036"/>
          </a:xfrm>
        </p:spPr>
        <p:txBody>
          <a:bodyPr>
            <a:normAutofit/>
          </a:bodyPr>
          <a:lstStyle/>
          <a:p>
            <a:r>
              <a:rPr lang="en-US" dirty="0"/>
              <a:t>New screening and grit facility</a:t>
            </a:r>
          </a:p>
          <a:p>
            <a:r>
              <a:rPr lang="en-US" dirty="0"/>
              <a:t>Influent pump station modifications</a:t>
            </a:r>
          </a:p>
          <a:p>
            <a:r>
              <a:rPr lang="en-US" dirty="0"/>
              <a:t>Primary clarifier modifications</a:t>
            </a:r>
          </a:p>
          <a:p>
            <a:r>
              <a:rPr lang="en-US" dirty="0"/>
              <a:t>Secondary system modifications</a:t>
            </a:r>
          </a:p>
          <a:p>
            <a:r>
              <a:rPr lang="en-US" dirty="0"/>
              <a:t>Secondary clarifier modifications</a:t>
            </a:r>
          </a:p>
          <a:p>
            <a:r>
              <a:rPr lang="en-US" dirty="0"/>
              <a:t>Tertiary system and building</a:t>
            </a:r>
          </a:p>
          <a:p>
            <a:r>
              <a:rPr lang="en-US" dirty="0"/>
              <a:t>Chemical building</a:t>
            </a:r>
          </a:p>
          <a:p>
            <a:r>
              <a:rPr lang="en-US" dirty="0"/>
              <a:t>Chlorine contact tanks and effluent pump station </a:t>
            </a:r>
          </a:p>
          <a:p>
            <a:r>
              <a:rPr lang="en-US" dirty="0"/>
              <a:t>Sludge storage tanks</a:t>
            </a:r>
          </a:p>
          <a:p>
            <a:r>
              <a:rPr lang="en-US" dirty="0"/>
              <a:t>Administration building</a:t>
            </a:r>
          </a:p>
          <a:p>
            <a:r>
              <a:rPr lang="en-US" dirty="0"/>
              <a:t>Garage and electrical building</a:t>
            </a:r>
          </a:p>
          <a:p>
            <a:r>
              <a:rPr lang="en-US" dirty="0"/>
              <a:t>General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E0749-A47F-A3EA-9161-FB300079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 – Scope of Improvements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B08BF-8ADE-B48F-7D8D-C8AE5B9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097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209C2-9FF0-4079-8857-B9B3F28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– 2022 WWTP Flows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E0B8E-C178-467F-A897-BDB6CAA75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D0362F-A009-41D2-8758-EFD4BFF6AF9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29CAD8-CDEC-4562-BEEE-9661A4199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937647"/>
              </p:ext>
            </p:extLst>
          </p:nvPr>
        </p:nvGraphicFramePr>
        <p:xfrm>
          <a:off x="452583" y="827781"/>
          <a:ext cx="11262010" cy="5202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06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Final WP Color Palette">
      <a:dk1>
        <a:sysClr val="windowText" lastClr="000000"/>
      </a:dk1>
      <a:lt1>
        <a:srgbClr val="FFFFFF"/>
      </a:lt1>
      <a:dk2>
        <a:srgbClr val="004976"/>
      </a:dk2>
      <a:lt2>
        <a:srgbClr val="98C7E2"/>
      </a:lt2>
      <a:accent1>
        <a:srgbClr val="00A3E0"/>
      </a:accent1>
      <a:accent2>
        <a:srgbClr val="C6EFFF"/>
      </a:accent2>
      <a:accent3>
        <a:srgbClr val="046A38"/>
      </a:accent3>
      <a:accent4>
        <a:srgbClr val="78D64B"/>
      </a:accent4>
      <a:accent5>
        <a:srgbClr val="FAA12A"/>
      </a:accent5>
      <a:accent6>
        <a:srgbClr val="303C42"/>
      </a:accent6>
      <a:hlink>
        <a:srgbClr val="00A3E0"/>
      </a:hlink>
      <a:folHlink>
        <a:srgbClr val="00A3E0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Slides.potm" id="{187D2F29-7218-49E0-9781-55565F6DFDBD}" vid="{616845B1-6EEF-4974-B5CC-5A2669690F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1F5814CBFB07F04B93B3675BF37AB7D8" ma:contentTypeVersion="0" ma:contentTypeDescription="A Microsoft InfoPath Form Template." ma:contentTypeScope="" ma:versionID="4446ac596241f021abe50234ebf379a6">
  <xsd:schema xmlns:xsd="http://www.w3.org/2001/XMLSchema" xmlns:xs="http://www.w3.org/2001/XMLSchema" xmlns:p="http://schemas.microsoft.com/office/2006/metadata/properties" xmlns:ns2="31908438-00bd-4b04-9693-b49684202a14" targetNamespace="http://schemas.microsoft.com/office/2006/metadata/properties" ma:root="true" ma:fieldsID="d3aec34d60a4df2e86a3b9b4155f95b2" ns2:_="">
    <xsd:import namespace="31908438-00bd-4b04-9693-b49684202a14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08438-00bd-4b04-9693-b49684202a14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Category xmlns="31908438-00bd-4b04-9693-b49684202a14" xsi:nil="true"/>
    <ShowInCatalog xmlns="31908438-00bd-4b04-9693-b49684202a14">true</ShowInCatalog>
    <FormName xmlns="31908438-00bd-4b04-9693-b49684202a14" xsi:nil="true"/>
    <FormLocale xmlns="31908438-00bd-4b04-9693-b49684202a14" xsi:nil="true"/>
    <FormVersion xmlns="31908438-00bd-4b04-9693-b49684202a14" xsi:nil="true"/>
    <FormDescription xmlns="31908438-00bd-4b04-9693-b49684202a14" xsi:nil="true"/>
    <CustomContentTypeId xmlns="31908438-00bd-4b04-9693-b49684202a14" xsi:nil="true"/>
    <FormId xmlns="31908438-00bd-4b04-9693-b49684202a14" xsi:nil="true"/>
  </documentManagement>
</p:properties>
</file>

<file path=customXml/itemProps1.xml><?xml version="1.0" encoding="utf-8"?>
<ds:datastoreItem xmlns:ds="http://schemas.openxmlformats.org/officeDocument/2006/customXml" ds:itemID="{9D254373-5A30-4BDD-A951-609C0BA48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908438-00bd-4b04-9693-b49684202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0B5FBA-FEF5-4389-87D1-73427CF3E5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A9742E-B082-45E2-B115-29AE7C2A67D1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31908438-00bd-4b04-9693-b49684202a14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PresentationSlides</Template>
  <TotalTime>5284</TotalTime>
  <Words>2715</Words>
  <Application>Microsoft Office PowerPoint</Application>
  <PresentationFormat>Widescreen</PresentationFormat>
  <Paragraphs>933</Paragraphs>
  <Slides>41</Slides>
  <Notes>18</Notes>
  <HiddenSlides>17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Century Gothic (Body)</vt:lpstr>
      <vt:lpstr>Courier New</vt:lpstr>
      <vt:lpstr>Symbol</vt:lpstr>
      <vt:lpstr>Office Theme</vt:lpstr>
      <vt:lpstr>Brookfield Properties/South Weymouth Naval Air Station (SWNAS) Development </vt:lpstr>
      <vt:lpstr>Presentation Overview</vt:lpstr>
      <vt:lpstr>Existing Wastewater Infrastructure</vt:lpstr>
      <vt:lpstr>WWTP Assessment and Evaluation – Completed in April 2021</vt:lpstr>
      <vt:lpstr>WWTP Concerns/Drivers</vt:lpstr>
      <vt:lpstr>WWTP Concerns/Drivers</vt:lpstr>
      <vt:lpstr>WWTP Concerns/Drivers</vt:lpstr>
      <vt:lpstr>WWTP – Scope of Improvements</vt:lpstr>
      <vt:lpstr>2020 – 2022 WWTP Flows</vt:lpstr>
      <vt:lpstr>2023 WWTP Flows and Precipitation</vt:lpstr>
      <vt:lpstr>Town Sewer Moratorium</vt:lpstr>
      <vt:lpstr>Town Sewer Moratorium, Cont’d</vt:lpstr>
      <vt:lpstr>Pending Sewer Connections</vt:lpstr>
      <vt:lpstr>Comprehensive Wastewater Management Plan</vt:lpstr>
      <vt:lpstr>EPA Order</vt:lpstr>
      <vt:lpstr>CWMP Summary</vt:lpstr>
      <vt:lpstr>CWMP Phase 3 Recommendations</vt:lpstr>
      <vt:lpstr>WWTP – Scope of Improvements Site Plan</vt:lpstr>
      <vt:lpstr>Groundwater Discharge Alternatives</vt:lpstr>
      <vt:lpstr>Groundwater Discharge – Potential Effluent Disposal Site Details</vt:lpstr>
      <vt:lpstr>Groundwater Discharge – Flow Shedding Options</vt:lpstr>
      <vt:lpstr>Groundwater Discharge – Flow Shedding Decentralized WWTF</vt:lpstr>
      <vt:lpstr>Groundwater Discharge – Decentralized System Costs - Union Point Option</vt:lpstr>
      <vt:lpstr>PowerPoint Presentation</vt:lpstr>
      <vt:lpstr>Groundwater Discharge – Estimated Costs</vt:lpstr>
      <vt:lpstr>WWTP Upgrade Drivers – Total Phosphorous (TP) Limit</vt:lpstr>
      <vt:lpstr>January 2024 WWTP Effluent Flows and Precipitation</vt:lpstr>
      <vt:lpstr>WWTP – Design Build Phased Approach</vt:lpstr>
      <vt:lpstr>Groundwater Discharge Alternatives</vt:lpstr>
      <vt:lpstr>Existing Wastewater Collection System</vt:lpstr>
      <vt:lpstr>WWTP Typical Schedule</vt:lpstr>
      <vt:lpstr>WWTP Recommended Improvements Cost Estimate</vt:lpstr>
      <vt:lpstr>Reasons for the CWMP</vt:lpstr>
      <vt:lpstr>Rockland Pump Stations</vt:lpstr>
      <vt:lpstr>Previous Planning/Studies/Projects</vt:lpstr>
      <vt:lpstr>Groundwater Discharge – Effluent Disposal: Union Point</vt:lpstr>
      <vt:lpstr>Groundwater Discharge – Effluent Disposal: Jefferson School</vt:lpstr>
      <vt:lpstr>Groundwater Discharge – Effluent Disposal: Esten School</vt:lpstr>
      <vt:lpstr>Groundwater Discharge – Effluent Disposal: Beech Hill Landfill</vt:lpstr>
      <vt:lpstr>Implementation Plan – Years 1-10</vt:lpstr>
      <vt:lpstr>Implementation Plan – Years 11-20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Wastewater Management Plan</dc:title>
  <dc:creator>Annemarie Eastwood</dc:creator>
  <cp:lastModifiedBy>Kevin Olson</cp:lastModifiedBy>
  <cp:revision>128</cp:revision>
  <dcterms:created xsi:type="dcterms:W3CDTF">2022-06-02T14:43:04Z</dcterms:created>
  <dcterms:modified xsi:type="dcterms:W3CDTF">2024-02-21T20:32:41Z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0x010100F8EF98760CBA4A94994F13BA881038FA001F5814CBFB07F04B93B3675BF37AB7D8</vt:lpwstr>
  </property>
  <property fmtid="{D5CDD505-2E9C-101B-9397-08002B2CF9AE}" pid="3" name="_dlc_DocIdItemGuid">
    <vt:lpwstr>07de453d-b82b-4484-a9ea-75adccf5d0c5</vt:lpwstr>
  </property>
</Properties>
</file>